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63" r:id="rId4"/>
    <p:sldMasterId id="2147483764" r:id="rId5"/>
    <p:sldMasterId id="2147483765" r:id="rId6"/>
    <p:sldMasterId id="214748376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</p:sldIdLst>
  <p:sldSz cy="5143500" cx="9144000"/>
  <p:notesSz cx="6858000" cy="9144000"/>
  <p:embeddedFontLst>
    <p:embeddedFont>
      <p:font typeface="Inter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Inter Medium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33" Type="http://schemas.openxmlformats.org/officeDocument/2006/relationships/font" Target="fonts/InterMedium-regular.fntdata"/><Relationship Id="rId32" Type="http://schemas.openxmlformats.org/officeDocument/2006/relationships/font" Target="fonts/Montserrat-boldItalic.fntdata"/><Relationship Id="rId35" Type="http://schemas.openxmlformats.org/officeDocument/2006/relationships/font" Target="fonts/InterMedium-italic.fntdata"/><Relationship Id="rId34" Type="http://schemas.openxmlformats.org/officeDocument/2006/relationships/font" Target="fonts/InterMedium-bold.fntdata"/><Relationship Id="rId36" Type="http://schemas.openxmlformats.org/officeDocument/2006/relationships/font" Target="fonts/InterMedium-boldItalic.fnt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Inter-boldItalic.fntdata"/><Relationship Id="rId27" Type="http://schemas.openxmlformats.org/officeDocument/2006/relationships/font" Target="fonts/Inter-italic.fntdata"/><Relationship Id="rId29" Type="http://schemas.openxmlformats.org/officeDocument/2006/relationships/font" Target="fonts/Montserrat-regular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2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6.png>
</file>

<file path=ppt/media/image27.png>
</file>

<file path=ppt/media/image28.png>
</file>

<file path=ppt/media/image29.png>
</file>

<file path=ppt/media/image31.png>
</file>

<file path=ppt/media/image33.png>
</file>

<file path=ppt/media/image34.png>
</file>

<file path=ppt/media/image35.png>
</file>

<file path=ppt/media/image37.png>
</file>

<file path=ppt/media/image38.png>
</file>

<file path=ppt/media/image39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055ea0ba6d_0_1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055ea0ba6d_0_1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3055ea0ba6d_0_1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3055ea0ba6d_0_1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3055ea0ba6d_0_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3055ea0ba6d_0_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3055ea0ba6d_0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3055ea0ba6d_0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3055ea0ba6d_0_1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3055ea0ba6d_0_1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3055ea0ba6d_0_1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3055ea0ba6d_0_1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055ea0ba6d_0_1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3055ea0ba6d_0_1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3055ea0ba6d_0_1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3055ea0ba6d_0_1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3055ea0ba6d_0_1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3055ea0ba6d_0_1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3055ea0ba6d_0_1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3055ea0ba6d_0_1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3055ea0ba6d_0_1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3055ea0ba6d_0_1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3055ea0ba6d_0_1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3055ea0ba6d_0_1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055ea0ba6d_0_1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3055ea0ba6d_0_1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3055ea0ba6d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3055ea0ba6d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3055ea0ba6d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3055ea0ba6d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3055ea0ba6d_0_1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3055ea0ba6d_0_1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Relationship Id="rId3" Type="http://schemas.openxmlformats.org/officeDocument/2006/relationships/image" Target="../media/image9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Relationship Id="rId3" Type="http://schemas.openxmlformats.org/officeDocument/2006/relationships/image" Target="../media/image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Relationship Id="rId3" Type="http://schemas.openxmlformats.org/officeDocument/2006/relationships/image" Target="../media/image17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Relationship Id="rId3" Type="http://schemas.openxmlformats.org/officeDocument/2006/relationships/image" Target="../media/image17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png"/><Relationship Id="rId3" Type="http://schemas.openxmlformats.org/officeDocument/2006/relationships/image" Target="../media/image17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png"/><Relationship Id="rId3" Type="http://schemas.openxmlformats.org/officeDocument/2006/relationships/image" Target="../media/image17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png"/><Relationship Id="rId3" Type="http://schemas.openxmlformats.org/officeDocument/2006/relationships/image" Target="../media/image17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2 rows">
  <p:cSld name="TITLE_AND_TWO_COLUMNS_2_3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04"/>
          <p:cNvSpPr txBox="1"/>
          <p:nvPr>
            <p:ph idx="1" type="body"/>
          </p:nvPr>
        </p:nvSpPr>
        <p:spPr>
          <a:xfrm>
            <a:off x="361750" y="1044800"/>
            <a:ext cx="41196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9" name="Google Shape;799;p104"/>
          <p:cNvSpPr txBox="1"/>
          <p:nvPr>
            <p:ph idx="2" type="body"/>
          </p:nvPr>
        </p:nvSpPr>
        <p:spPr>
          <a:xfrm>
            <a:off x="361750" y="2999600"/>
            <a:ext cx="41196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0" name="Google Shape;800;p104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01" name="Google Shape;801;p104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02" name="Google Shape;802;p104"/>
          <p:cNvSpPr txBox="1"/>
          <p:nvPr>
            <p:ph idx="4" type="body"/>
          </p:nvPr>
        </p:nvSpPr>
        <p:spPr>
          <a:xfrm>
            <a:off x="4664400" y="1043375"/>
            <a:ext cx="41196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3" name="Google Shape;803;p104"/>
          <p:cNvSpPr txBox="1"/>
          <p:nvPr>
            <p:ph idx="5" type="body"/>
          </p:nvPr>
        </p:nvSpPr>
        <p:spPr>
          <a:xfrm>
            <a:off x="4664400" y="2999600"/>
            <a:ext cx="41196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4" name="Google Shape;804;p10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5" name="Google Shape;805;p104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A7B17"/>
          </p15:clr>
        </p15:guide>
        <p15:guide id="2" orient="horz" pos="1890">
          <p15:clr>
            <a:srgbClr val="FA7B17"/>
          </p15:clr>
        </p15:guide>
        <p15:guide id="3" pos="2823">
          <p15:clr>
            <a:srgbClr val="FA7B17"/>
          </p15:clr>
        </p15:guide>
        <p15:guide id="4" pos="2938">
          <p15:clr>
            <a:srgbClr val="FA7B17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0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08" name="Google Shape;808;p105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09" name="Google Shape;809;p10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0" name="Google Shape;810;p10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1 column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06"/>
          <p:cNvSpPr txBox="1"/>
          <p:nvPr>
            <p:ph idx="1" type="body"/>
          </p:nvPr>
        </p:nvSpPr>
        <p:spPr>
          <a:xfrm>
            <a:off x="360900" y="1043100"/>
            <a:ext cx="4120500" cy="37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3" name="Google Shape;813;p106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14" name="Google Shape;814;p106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15" name="Google Shape;815;p10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6" name="Google Shape;816;p106"/>
          <p:cNvPicPr preferRelativeResize="0"/>
          <p:nvPr/>
        </p:nvPicPr>
        <p:blipFill rotWithShape="1">
          <a:blip r:embed="rId3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10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9" name="Google Shape;819;p10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body">
  <p:cSld name="BLANK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08"/>
          <p:cNvSpPr txBox="1"/>
          <p:nvPr>
            <p:ph idx="1" type="body"/>
          </p:nvPr>
        </p:nvSpPr>
        <p:spPr>
          <a:xfrm>
            <a:off x="362500" y="2023400"/>
            <a:ext cx="84225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2" name="Google Shape;822;p108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23" name="Google Shape;823;p108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24" name="Google Shape;824;p108"/>
          <p:cNvSpPr txBox="1"/>
          <p:nvPr>
            <p:ph idx="3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25" name="Google Shape;825;p108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26" name="Google Shape;826;p10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7" name="Google Shape;827;p108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column | 1 column">
  <p:cSld name="BLANK_1_2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09"/>
          <p:cNvSpPr txBox="1"/>
          <p:nvPr>
            <p:ph idx="1" type="body"/>
          </p:nvPr>
        </p:nvSpPr>
        <p:spPr>
          <a:xfrm>
            <a:off x="4663500" y="1044800"/>
            <a:ext cx="4121700" cy="3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0" name="Google Shape;830;p109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31" name="Google Shape;831;p109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32" name="Google Shape;832;p109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1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3" name="Google Shape;833;p109"/>
          <p:cNvSpPr txBox="1"/>
          <p:nvPr>
            <p:ph idx="3" type="body"/>
          </p:nvPr>
        </p:nvSpPr>
        <p:spPr>
          <a:xfrm>
            <a:off x="433625" y="1044800"/>
            <a:ext cx="40470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34" name="Google Shape;834;p109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1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5" name="Google Shape;835;p109"/>
          <p:cNvSpPr txBox="1"/>
          <p:nvPr>
            <p:ph idx="4" type="body"/>
          </p:nvPr>
        </p:nvSpPr>
        <p:spPr>
          <a:xfrm>
            <a:off x="360000" y="2022000"/>
            <a:ext cx="4121700" cy="27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6" name="Google Shape;836;p109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7" name="Google Shape;837;p109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938">
          <p15:clr>
            <a:srgbClr val="FA7B17"/>
          </p15:clr>
        </p15:guide>
        <p15:guide id="2" pos="2822">
          <p15:clr>
            <a:srgbClr val="FA7B17"/>
          </p15:clr>
        </p15:guide>
        <p15:guide id="3" orient="horz" pos="1159">
          <p15:clr>
            <a:srgbClr val="FA7B17"/>
          </p15:clr>
        </p15:guide>
        <p15:guide id="4" orient="horz" pos="1275">
          <p15:clr>
            <a:srgbClr val="FA7B17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columns">
  <p:cSld name="BLANK_1_1"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10"/>
          <p:cNvSpPr txBox="1"/>
          <p:nvPr>
            <p:ph idx="1" type="body"/>
          </p:nvPr>
        </p:nvSpPr>
        <p:spPr>
          <a:xfrm>
            <a:off x="362500" y="2023400"/>
            <a:ext cx="41205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0" name="Google Shape;840;p110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41" name="Google Shape;841;p110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42" name="Google Shape;842;p110"/>
          <p:cNvSpPr txBox="1"/>
          <p:nvPr>
            <p:ph idx="3" type="body"/>
          </p:nvPr>
        </p:nvSpPr>
        <p:spPr>
          <a:xfrm>
            <a:off x="4663500" y="2023550"/>
            <a:ext cx="41205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3" name="Google Shape;843;p110"/>
          <p:cNvSpPr txBox="1"/>
          <p:nvPr>
            <p:ph idx="4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44" name="Google Shape;844;p110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45" name="Google Shape;845;p110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6" name="Google Shape;846;p110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2824">
          <p15:clr>
            <a:srgbClr val="FA7B17"/>
          </p15:clr>
        </p15:guide>
        <p15:guide id="4" pos="2938">
          <p15:clr>
            <a:srgbClr val="FA7B17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columns | 2 rows">
  <p:cSld name="BLANK_1_1_1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11"/>
          <p:cNvSpPr txBox="1"/>
          <p:nvPr>
            <p:ph idx="1" type="body"/>
          </p:nvPr>
        </p:nvSpPr>
        <p:spPr>
          <a:xfrm>
            <a:off x="362500" y="2023400"/>
            <a:ext cx="4120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9" name="Google Shape;849;p11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50" name="Google Shape;850;p111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51" name="Google Shape;851;p111"/>
          <p:cNvSpPr txBox="1"/>
          <p:nvPr>
            <p:ph idx="3" type="body"/>
          </p:nvPr>
        </p:nvSpPr>
        <p:spPr>
          <a:xfrm>
            <a:off x="4663500" y="2023550"/>
            <a:ext cx="4120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2" name="Google Shape;852;p111"/>
          <p:cNvSpPr txBox="1"/>
          <p:nvPr>
            <p:ph idx="4" type="body"/>
          </p:nvPr>
        </p:nvSpPr>
        <p:spPr>
          <a:xfrm>
            <a:off x="362500" y="3489493"/>
            <a:ext cx="4120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3" name="Google Shape;853;p111"/>
          <p:cNvSpPr txBox="1"/>
          <p:nvPr>
            <p:ph idx="5" type="body"/>
          </p:nvPr>
        </p:nvSpPr>
        <p:spPr>
          <a:xfrm>
            <a:off x="4663500" y="3489493"/>
            <a:ext cx="4120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4" name="Google Shape;854;p111"/>
          <p:cNvSpPr txBox="1"/>
          <p:nvPr>
            <p:ph idx="6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55" name="Google Shape;855;p111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56" name="Google Shape;856;p11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7" name="Google Shape;857;p11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2824">
          <p15:clr>
            <a:srgbClr val="FA7B17"/>
          </p15:clr>
        </p15:guide>
        <p15:guide id="4" pos="2938">
          <p15:clr>
            <a:srgbClr val="FA7B17"/>
          </p15:clr>
        </p15:guide>
        <p15:guide id="5" orient="horz" pos="2081">
          <p15:clr>
            <a:srgbClr val="FA7B17"/>
          </p15:clr>
        </p15:guide>
        <p15:guide id="6" orient="horz" pos="2196">
          <p15:clr>
            <a:srgbClr val="FA7B17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rows">
  <p:cSld name="BLANK_1_1_1_1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1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60" name="Google Shape;860;p112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61" name="Google Shape;861;p112"/>
          <p:cNvSpPr txBox="1"/>
          <p:nvPr>
            <p:ph idx="2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62" name="Google Shape;862;p112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63" name="Google Shape;863;p112"/>
          <p:cNvSpPr txBox="1"/>
          <p:nvPr>
            <p:ph idx="3" type="body"/>
          </p:nvPr>
        </p:nvSpPr>
        <p:spPr>
          <a:xfrm>
            <a:off x="362500" y="2023400"/>
            <a:ext cx="8422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4" name="Google Shape;864;p112"/>
          <p:cNvSpPr txBox="1"/>
          <p:nvPr>
            <p:ph idx="4" type="body"/>
          </p:nvPr>
        </p:nvSpPr>
        <p:spPr>
          <a:xfrm>
            <a:off x="362500" y="3486800"/>
            <a:ext cx="84225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5" name="Google Shape;865;p11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6" name="Google Shape;866;p11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orient="horz" pos="2081">
          <p15:clr>
            <a:srgbClr val="FA7B17"/>
          </p15:clr>
        </p15:guide>
        <p15:guide id="4" orient="horz" pos="2196">
          <p15:clr>
            <a:srgbClr val="FA7B17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3 columns">
  <p:cSld name="BLANK_1_1_1_1_1"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13"/>
          <p:cNvSpPr txBox="1"/>
          <p:nvPr>
            <p:ph idx="1" type="body"/>
          </p:nvPr>
        </p:nvSpPr>
        <p:spPr>
          <a:xfrm>
            <a:off x="362500" y="2023400"/>
            <a:ext cx="26868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9" name="Google Shape;869;p11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70" name="Google Shape;870;p113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71" name="Google Shape;871;p113"/>
          <p:cNvSpPr txBox="1"/>
          <p:nvPr>
            <p:ph idx="3" type="body"/>
          </p:nvPr>
        </p:nvSpPr>
        <p:spPr>
          <a:xfrm>
            <a:off x="3230350" y="2023550"/>
            <a:ext cx="26868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2" name="Google Shape;872;p113"/>
          <p:cNvSpPr txBox="1"/>
          <p:nvPr>
            <p:ph idx="4" type="body"/>
          </p:nvPr>
        </p:nvSpPr>
        <p:spPr>
          <a:xfrm>
            <a:off x="6098200" y="2023550"/>
            <a:ext cx="2686800" cy="27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3" name="Google Shape;873;p113"/>
          <p:cNvSpPr txBox="1"/>
          <p:nvPr>
            <p:ph idx="5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74" name="Google Shape;874;p113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5" name="Google Shape;875;p11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6" name="Google Shape;876;p113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3 columns | 2 rows">
  <p:cSld name="BLANK_1_1_1_1_1_1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14"/>
          <p:cNvSpPr txBox="1"/>
          <p:nvPr>
            <p:ph idx="1" type="body"/>
          </p:nvPr>
        </p:nvSpPr>
        <p:spPr>
          <a:xfrm>
            <a:off x="362500" y="20234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9" name="Google Shape;879;p114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80" name="Google Shape;880;p114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81" name="Google Shape;881;p114"/>
          <p:cNvSpPr txBox="1"/>
          <p:nvPr>
            <p:ph idx="3" type="body"/>
          </p:nvPr>
        </p:nvSpPr>
        <p:spPr>
          <a:xfrm>
            <a:off x="3230350" y="20234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2" name="Google Shape;882;p114"/>
          <p:cNvSpPr txBox="1"/>
          <p:nvPr>
            <p:ph idx="4" type="body"/>
          </p:nvPr>
        </p:nvSpPr>
        <p:spPr>
          <a:xfrm>
            <a:off x="6098200" y="20234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3" name="Google Shape;883;p114"/>
          <p:cNvSpPr txBox="1"/>
          <p:nvPr>
            <p:ph idx="5" type="body"/>
          </p:nvPr>
        </p:nvSpPr>
        <p:spPr>
          <a:xfrm>
            <a:off x="362500" y="34868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4" name="Google Shape;884;p114"/>
          <p:cNvSpPr txBox="1"/>
          <p:nvPr>
            <p:ph idx="6" type="body"/>
          </p:nvPr>
        </p:nvSpPr>
        <p:spPr>
          <a:xfrm>
            <a:off x="3228600" y="34874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5" name="Google Shape;885;p114"/>
          <p:cNvSpPr txBox="1"/>
          <p:nvPr>
            <p:ph idx="7" type="body"/>
          </p:nvPr>
        </p:nvSpPr>
        <p:spPr>
          <a:xfrm>
            <a:off x="6094700" y="3487400"/>
            <a:ext cx="268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6" name="Google Shape;886;p114"/>
          <p:cNvSpPr txBox="1"/>
          <p:nvPr>
            <p:ph idx="8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87" name="Google Shape;887;p114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88" name="Google Shape;888;p11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9" name="Google Shape;889;p114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  <p15:guide id="7" orient="horz" pos="2196">
          <p15:clr>
            <a:srgbClr val="FA7B17"/>
          </p15:clr>
        </p15:guide>
        <p15:guide id="8" orient="horz" pos="2085">
          <p15:clr>
            <a:srgbClr val="FA7B17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3 columns | 3 rows">
  <p:cSld name="BLANK_1_1_1_1_1_1_2"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115"/>
          <p:cNvSpPr txBox="1"/>
          <p:nvPr>
            <p:ph idx="1" type="body"/>
          </p:nvPr>
        </p:nvSpPr>
        <p:spPr>
          <a:xfrm>
            <a:off x="360000" y="2023400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2" name="Google Shape;892;p11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93" name="Google Shape;893;p115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94" name="Google Shape;894;p115"/>
          <p:cNvSpPr txBox="1"/>
          <p:nvPr>
            <p:ph idx="3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95" name="Google Shape;895;p115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96" name="Google Shape;896;p115"/>
          <p:cNvSpPr txBox="1"/>
          <p:nvPr>
            <p:ph idx="4" type="body"/>
          </p:nvPr>
        </p:nvSpPr>
        <p:spPr>
          <a:xfrm>
            <a:off x="3230350" y="2015943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7" name="Google Shape;897;p115"/>
          <p:cNvSpPr txBox="1"/>
          <p:nvPr>
            <p:ph idx="5" type="body"/>
          </p:nvPr>
        </p:nvSpPr>
        <p:spPr>
          <a:xfrm>
            <a:off x="6100700" y="2015950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8" name="Google Shape;898;p115"/>
          <p:cNvSpPr txBox="1"/>
          <p:nvPr>
            <p:ph idx="6" type="body"/>
          </p:nvPr>
        </p:nvSpPr>
        <p:spPr>
          <a:xfrm>
            <a:off x="358250" y="3000257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9" name="Google Shape;899;p115"/>
          <p:cNvSpPr txBox="1"/>
          <p:nvPr>
            <p:ph idx="7" type="body"/>
          </p:nvPr>
        </p:nvSpPr>
        <p:spPr>
          <a:xfrm>
            <a:off x="3228600" y="2992800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0" name="Google Shape;900;p115"/>
          <p:cNvSpPr txBox="1"/>
          <p:nvPr>
            <p:ph idx="8" type="body"/>
          </p:nvPr>
        </p:nvSpPr>
        <p:spPr>
          <a:xfrm>
            <a:off x="6098950" y="2992807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1" name="Google Shape;901;p115"/>
          <p:cNvSpPr txBox="1"/>
          <p:nvPr>
            <p:ph idx="9" type="body"/>
          </p:nvPr>
        </p:nvSpPr>
        <p:spPr>
          <a:xfrm>
            <a:off x="358250" y="3971407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2" name="Google Shape;902;p115"/>
          <p:cNvSpPr txBox="1"/>
          <p:nvPr>
            <p:ph idx="13" type="body"/>
          </p:nvPr>
        </p:nvSpPr>
        <p:spPr>
          <a:xfrm>
            <a:off x="3228600" y="3963950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3" name="Google Shape;903;p115"/>
          <p:cNvSpPr txBox="1"/>
          <p:nvPr>
            <p:ph idx="14" type="body"/>
          </p:nvPr>
        </p:nvSpPr>
        <p:spPr>
          <a:xfrm>
            <a:off x="6098950" y="3963957"/>
            <a:ext cx="26868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4" name="Google Shape;904;p11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5" name="Google Shape;905;p11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  <p15:guide id="7" orient="horz" pos="1765">
          <p15:clr>
            <a:srgbClr val="FA7B17"/>
          </p15:clr>
        </p15:guide>
        <p15:guide id="8" orient="horz" pos="2381">
          <p15:clr>
            <a:srgbClr val="FA7B17"/>
          </p15:clr>
        </p15:guide>
        <p15:guide id="9" orient="horz" pos="1886">
          <p15:clr>
            <a:srgbClr val="FA7B17"/>
          </p15:clr>
        </p15:guide>
        <p15:guide id="10" orient="horz" pos="2496">
          <p15:clr>
            <a:srgbClr val="FA7B17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4 columns | 2 rows">
  <p:cSld name="BLANK_1_1_1_1_1_1_1"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16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08" name="Google Shape;908;p116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09" name="Google Shape;909;p116"/>
          <p:cNvSpPr txBox="1"/>
          <p:nvPr>
            <p:ph idx="2" type="body"/>
          </p:nvPr>
        </p:nvSpPr>
        <p:spPr>
          <a:xfrm>
            <a:off x="362500" y="20234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0" name="Google Shape;910;p116"/>
          <p:cNvSpPr txBox="1"/>
          <p:nvPr>
            <p:ph idx="3" type="body"/>
          </p:nvPr>
        </p:nvSpPr>
        <p:spPr>
          <a:xfrm>
            <a:off x="2514000" y="20186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1" name="Google Shape;911;p116"/>
          <p:cNvSpPr txBox="1"/>
          <p:nvPr>
            <p:ph idx="4" type="body"/>
          </p:nvPr>
        </p:nvSpPr>
        <p:spPr>
          <a:xfrm>
            <a:off x="6818200" y="20234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2" name="Google Shape;912;p116"/>
          <p:cNvSpPr txBox="1"/>
          <p:nvPr>
            <p:ph idx="5" type="body"/>
          </p:nvPr>
        </p:nvSpPr>
        <p:spPr>
          <a:xfrm>
            <a:off x="362500" y="34868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3" name="Google Shape;913;p116"/>
          <p:cNvSpPr txBox="1"/>
          <p:nvPr>
            <p:ph idx="6" type="body"/>
          </p:nvPr>
        </p:nvSpPr>
        <p:spPr>
          <a:xfrm>
            <a:off x="2514000" y="34874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4" name="Google Shape;914;p116"/>
          <p:cNvSpPr txBox="1"/>
          <p:nvPr>
            <p:ph idx="7" type="body"/>
          </p:nvPr>
        </p:nvSpPr>
        <p:spPr>
          <a:xfrm>
            <a:off x="6814700" y="3487400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5" name="Google Shape;915;p116"/>
          <p:cNvSpPr txBox="1"/>
          <p:nvPr>
            <p:ph idx="8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916" name="Google Shape;916;p116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17" name="Google Shape;917;p116"/>
          <p:cNvSpPr txBox="1"/>
          <p:nvPr>
            <p:ph idx="9" type="body"/>
          </p:nvPr>
        </p:nvSpPr>
        <p:spPr>
          <a:xfrm>
            <a:off x="4666100" y="2015943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8" name="Google Shape;918;p116"/>
          <p:cNvSpPr txBox="1"/>
          <p:nvPr>
            <p:ph idx="13" type="body"/>
          </p:nvPr>
        </p:nvSpPr>
        <p:spPr>
          <a:xfrm>
            <a:off x="4662600" y="3479943"/>
            <a:ext cx="19668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9" name="Google Shape;919;p11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0" name="Google Shape;920;p116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467">
          <p15:clr>
            <a:srgbClr val="FA7B17"/>
          </p15:clr>
        </p15:guide>
        <p15:guide id="4" pos="1584">
          <p15:clr>
            <a:srgbClr val="FA7B17"/>
          </p15:clr>
        </p15:guide>
        <p15:guide id="5" pos="2823">
          <p15:clr>
            <a:srgbClr val="FA7B17"/>
          </p15:clr>
        </p15:guide>
        <p15:guide id="6" pos="2935">
          <p15:clr>
            <a:srgbClr val="FA7B17"/>
          </p15:clr>
        </p15:guide>
        <p15:guide id="7" orient="horz" pos="2088">
          <p15:clr>
            <a:srgbClr val="FA7B17"/>
          </p15:clr>
        </p15:guide>
        <p15:guide id="8" orient="horz" pos="2196">
          <p15:clr>
            <a:srgbClr val="FA7B17"/>
          </p15:clr>
        </p15:guide>
        <p15:guide id="9" pos="4175">
          <p15:clr>
            <a:srgbClr val="FA7B17"/>
          </p15:clr>
        </p15:guide>
        <p15:guide id="10" pos="4292">
          <p15:clr>
            <a:srgbClr val="FA7B17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6 columns | 2 rows">
  <p:cSld name="BLANK_1_1_1_1_1_1_1_1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17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3" name="Google Shape;923;p117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4" name="Google Shape;924;p117"/>
          <p:cNvSpPr txBox="1"/>
          <p:nvPr>
            <p:ph idx="2" type="body"/>
          </p:nvPr>
        </p:nvSpPr>
        <p:spPr>
          <a:xfrm>
            <a:off x="362500" y="2023400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5" name="Google Shape;925;p117"/>
          <p:cNvSpPr txBox="1"/>
          <p:nvPr>
            <p:ph idx="3" type="body"/>
          </p:nvPr>
        </p:nvSpPr>
        <p:spPr>
          <a:xfrm>
            <a:off x="362500" y="3486800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6" name="Google Shape;926;p117"/>
          <p:cNvSpPr txBox="1"/>
          <p:nvPr>
            <p:ph idx="4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927" name="Google Shape;927;p117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sz="5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28" name="Google Shape;928;p117"/>
          <p:cNvSpPr txBox="1"/>
          <p:nvPr>
            <p:ph idx="5" type="body"/>
          </p:nvPr>
        </p:nvSpPr>
        <p:spPr>
          <a:xfrm>
            <a:off x="1797550" y="20159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9" name="Google Shape;929;p117"/>
          <p:cNvSpPr txBox="1"/>
          <p:nvPr>
            <p:ph idx="6" type="body"/>
          </p:nvPr>
        </p:nvSpPr>
        <p:spPr>
          <a:xfrm>
            <a:off x="1797550" y="34793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0" name="Google Shape;930;p117"/>
          <p:cNvSpPr txBox="1"/>
          <p:nvPr>
            <p:ph idx="7" type="body"/>
          </p:nvPr>
        </p:nvSpPr>
        <p:spPr>
          <a:xfrm>
            <a:off x="3232600" y="20159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1" name="Google Shape;931;p117"/>
          <p:cNvSpPr txBox="1"/>
          <p:nvPr>
            <p:ph idx="8" type="body"/>
          </p:nvPr>
        </p:nvSpPr>
        <p:spPr>
          <a:xfrm>
            <a:off x="3232600" y="34793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2" name="Google Shape;932;p117"/>
          <p:cNvSpPr txBox="1"/>
          <p:nvPr>
            <p:ph idx="9" type="body"/>
          </p:nvPr>
        </p:nvSpPr>
        <p:spPr>
          <a:xfrm>
            <a:off x="4660043" y="2022004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3" name="Google Shape;933;p117"/>
          <p:cNvSpPr txBox="1"/>
          <p:nvPr>
            <p:ph idx="13" type="body"/>
          </p:nvPr>
        </p:nvSpPr>
        <p:spPr>
          <a:xfrm>
            <a:off x="4660043" y="3485404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4" name="Google Shape;934;p117"/>
          <p:cNvSpPr txBox="1"/>
          <p:nvPr>
            <p:ph idx="14" type="body"/>
          </p:nvPr>
        </p:nvSpPr>
        <p:spPr>
          <a:xfrm>
            <a:off x="6095107" y="20159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5" name="Google Shape;935;p117"/>
          <p:cNvSpPr txBox="1"/>
          <p:nvPr>
            <p:ph idx="15" type="body"/>
          </p:nvPr>
        </p:nvSpPr>
        <p:spPr>
          <a:xfrm>
            <a:off x="6095107" y="34793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6" name="Google Shape;936;p117"/>
          <p:cNvSpPr txBox="1"/>
          <p:nvPr>
            <p:ph idx="16" type="body"/>
          </p:nvPr>
        </p:nvSpPr>
        <p:spPr>
          <a:xfrm>
            <a:off x="7537757" y="20159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7" name="Google Shape;937;p117"/>
          <p:cNvSpPr txBox="1"/>
          <p:nvPr>
            <p:ph idx="17" type="body"/>
          </p:nvPr>
        </p:nvSpPr>
        <p:spPr>
          <a:xfrm>
            <a:off x="7537757" y="3479343"/>
            <a:ext cx="1251300" cy="12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8" name="Google Shape;938;p11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9" name="Google Shape;939;p11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017">
          <p15:clr>
            <a:srgbClr val="FA7B17"/>
          </p15:clr>
        </p15:guide>
        <p15:guide id="4" pos="1132">
          <p15:clr>
            <a:srgbClr val="FA7B17"/>
          </p15:clr>
        </p15:guide>
        <p15:guide id="5" pos="2823">
          <p15:clr>
            <a:srgbClr val="FA7B17"/>
          </p15:clr>
        </p15:guide>
        <p15:guide id="6" pos="2935">
          <p15:clr>
            <a:srgbClr val="FA7B17"/>
          </p15:clr>
        </p15:guide>
        <p15:guide id="7" orient="horz" pos="2088">
          <p15:clr>
            <a:srgbClr val="FA7B17"/>
          </p15:clr>
        </p15:guide>
        <p15:guide id="8" orient="horz" pos="2197">
          <p15:clr>
            <a:srgbClr val="FA7B17"/>
          </p15:clr>
        </p15:guide>
        <p15:guide id="9" pos="3725">
          <p15:clr>
            <a:srgbClr val="FA7B17"/>
          </p15:clr>
        </p15:guide>
        <p15:guide id="10" pos="3840">
          <p15:clr>
            <a:srgbClr val="FA7B17"/>
          </p15:clr>
        </p15:guide>
        <p15:guide id="11" pos="1921">
          <p15:clr>
            <a:srgbClr val="FA7B17"/>
          </p15:clr>
        </p15:guide>
        <p15:guide id="12" pos="4629">
          <p15:clr>
            <a:srgbClr val="FA7B17"/>
          </p15:clr>
        </p15:guide>
        <p15:guide id="13" pos="4744">
          <p15:clr>
            <a:srgbClr val="FA7B17"/>
          </p15:clr>
        </p15:guide>
        <p15:guide id="14" pos="2036">
          <p15:clr>
            <a:srgbClr val="FA7B17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Light)">
  <p:cSld name="CUSTOM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1" name="Google Shape;941;p1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118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43" name="Google Shape;943;p118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44" name="Google Shape;944;p118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45" name="Google Shape;945;p118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3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19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title">
  <p:cSld name="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(Dark)">
  <p:cSld name="CUSTOM_7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360000"/>
            <a:ext cx="2808000" cy="43117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5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(Dark) 1">
  <p:cSld name="CUSTOM_7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2">
            <a:alphaModFix/>
          </a:blip>
          <a:srcRect b="79" l="0" r="0" t="69"/>
          <a:stretch/>
        </p:blipFill>
        <p:spPr>
          <a:xfrm>
            <a:off x="360000" y="360000"/>
            <a:ext cx="2807997" cy="43126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6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1" name="Google Shape;61;p16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63" name="Google Shape;63;p16"/>
          <p:cNvPicPr preferRelativeResize="0"/>
          <p:nvPr/>
        </p:nvPicPr>
        <p:blipFill rotWithShape="1">
          <a:blip r:embed="rId3">
            <a:alphaModFix amt="25000"/>
          </a:blip>
          <a:srcRect b="5017" l="0" r="7045" t="25387"/>
          <a:stretch/>
        </p:blipFill>
        <p:spPr>
          <a:xfrm>
            <a:off x="4542950" y="0"/>
            <a:ext cx="46010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Academy (Dark)">
  <p:cSld name="CUSTOM_7_2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2">
            <a:alphaModFix/>
          </a:blip>
          <a:srcRect b="0" l="9" r="9" t="0"/>
          <a:stretch/>
        </p:blipFill>
        <p:spPr>
          <a:xfrm>
            <a:off x="360000" y="360000"/>
            <a:ext cx="2807997" cy="43059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sz="3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Academy (Dark)">
  <p:cSld name="CUSTOM_7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8"/>
          <p:cNvPicPr preferRelativeResize="0"/>
          <p:nvPr/>
        </p:nvPicPr>
        <p:blipFill rotWithShape="1">
          <a:blip r:embed="rId2">
            <a:alphaModFix amt="25000"/>
          </a:blip>
          <a:srcRect b="5017" l="0" r="7045" t="25387"/>
          <a:stretch/>
        </p:blipFill>
        <p:spPr>
          <a:xfrm>
            <a:off x="4542950" y="0"/>
            <a:ext cx="460104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8"/>
          <p:cNvPicPr preferRelativeResize="0"/>
          <p:nvPr/>
        </p:nvPicPr>
        <p:blipFill rotWithShape="1">
          <a:blip r:embed="rId3">
            <a:alphaModFix/>
          </a:blip>
          <a:srcRect b="0" l="39" r="29" t="0"/>
          <a:stretch/>
        </p:blipFill>
        <p:spPr>
          <a:xfrm>
            <a:off x="360000" y="360000"/>
            <a:ext cx="2807997" cy="43083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8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sz="3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sz="3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Light)">
  <p:cSld name="CUSTOM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9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8" name="Google Shape;78;p19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9" name="Google Shape;79;p19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Light)">
  <p:cSld name="CUSTOM_6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0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4" name="Google Shape;84;p20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5" name="Google Shape;85;p20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6" name="Google Shape;86;p20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Dark)">
  <p:cSld name="CUSTOM_5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1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0" name="Google Shape;90;p21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Dark)">
  <p:cSld name="CUSTOM_5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2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6" name="Google Shape;96;p22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7" name="Google Shape;97;p22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Light) w/ text box">
  <p:cSld name="CUSTOM_8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3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02" name="Google Shape;102;p23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4" name="Google Shape;104;p23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Light) w/ text box">
  <p:cSld name="CUSTOM_6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4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09" name="Google Shape;109;p24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1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2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Dark) w/ text box">
  <p:cSld name="CUSTOM_5_2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16" name="Google Shape;116;p25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Dark) w/ text box">
  <p:cSld name="CUSTOM_5_1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6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23" name="Google Shape;123;p26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24" name="Google Shape;124;p26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heading (Light)">
  <p:cSld name="CUSTOM_3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7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0" name="Google Shape;130;p27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1" name="Google Shape;131;p27"/>
          <p:cNvSpPr txBox="1"/>
          <p:nvPr>
            <p:ph type="title"/>
          </p:nvPr>
        </p:nvSpPr>
        <p:spPr>
          <a:xfrm>
            <a:off x="360000" y="2045550"/>
            <a:ext cx="280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1" type="subTitle"/>
          </p:nvPr>
        </p:nvSpPr>
        <p:spPr>
          <a:xfrm>
            <a:off x="360000" y="2695350"/>
            <a:ext cx="28080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heading Academy (Light)">
  <p:cSld name="CUSTOM_3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sz="600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6" name="Google Shape;136;p28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7" name="Google Shape;137;p28"/>
          <p:cNvSpPr txBox="1"/>
          <p:nvPr>
            <p:ph type="title"/>
          </p:nvPr>
        </p:nvSpPr>
        <p:spPr>
          <a:xfrm>
            <a:off x="360000" y="2045550"/>
            <a:ext cx="280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subTitle"/>
          </p:nvPr>
        </p:nvSpPr>
        <p:spPr>
          <a:xfrm>
            <a:off x="360000" y="2695350"/>
            <a:ext cx="28080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Content">
  <p:cSld name="1_Title Conten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>
            <p:ph type="title"/>
          </p:nvPr>
        </p:nvSpPr>
        <p:spPr>
          <a:xfrm>
            <a:off x="225588" y="118978"/>
            <a:ext cx="86745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None/>
              <a:defRPr b="1" i="0" sz="16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225588" y="854615"/>
            <a:ext cx="8674800" cy="3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2" type="body"/>
          </p:nvPr>
        </p:nvSpPr>
        <p:spPr>
          <a:xfrm>
            <a:off x="646673" y="4742217"/>
            <a:ext cx="50490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12" type="sldNum"/>
          </p:nvPr>
        </p:nvSpPr>
        <p:spPr>
          <a:xfrm>
            <a:off x="225587" y="4744402"/>
            <a:ext cx="3510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Keyline 1">
  <p:cSld name="1_Keyline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type="title"/>
          </p:nvPr>
        </p:nvSpPr>
        <p:spPr>
          <a:xfrm>
            <a:off x="225588" y="118978"/>
            <a:ext cx="86745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None/>
              <a:defRPr b="1" i="0" sz="16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31"/>
          <p:cNvSpPr txBox="1"/>
          <p:nvPr>
            <p:ph idx="1" type="body"/>
          </p:nvPr>
        </p:nvSpPr>
        <p:spPr>
          <a:xfrm>
            <a:off x="225588" y="738862"/>
            <a:ext cx="86691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85750" lvl="1" marL="9144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85750" lvl="2" marL="13716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85750" lvl="3" marL="18288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85750" lvl="4" marL="22860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9" name="Google Shape;149;p31"/>
          <p:cNvSpPr txBox="1"/>
          <p:nvPr>
            <p:ph idx="12" type="sldNum"/>
          </p:nvPr>
        </p:nvSpPr>
        <p:spPr>
          <a:xfrm>
            <a:off x="225587" y="4744402"/>
            <a:ext cx="3510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Montserrat"/>
              <a:buNone/>
              <a:defRPr b="0" i="0" sz="8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31"/>
          <p:cNvSpPr txBox="1"/>
          <p:nvPr>
            <p:ph idx="2" type="body"/>
          </p:nvPr>
        </p:nvSpPr>
        <p:spPr>
          <a:xfrm>
            <a:off x="646673" y="4742217"/>
            <a:ext cx="50490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algn="l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1">
  <p:cSld name="TITLE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Light)">
  <p:cSld name="CUSTOM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5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9" name="Google Shape;159;p35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60" name="Google Shape;160;p35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1" name="Google Shape;161;p35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2">
  <p:cSld name="CUSTOM_9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title">
  <p:cSld name="TITLE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(Dark)">
  <p:cSld name="CUSTOM_7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360000"/>
            <a:ext cx="2808000" cy="43117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8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8" name="Google Shape;168;p38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9" name="Google Shape;169;p38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(Dark) 1">
  <p:cSld name="CUSTOM_7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9"/>
          <p:cNvPicPr preferRelativeResize="0"/>
          <p:nvPr/>
        </p:nvPicPr>
        <p:blipFill rotWithShape="1">
          <a:blip r:embed="rId2">
            <a:alphaModFix/>
          </a:blip>
          <a:srcRect b="79" l="0" r="0" t="69"/>
          <a:stretch/>
        </p:blipFill>
        <p:spPr>
          <a:xfrm>
            <a:off x="360000" y="360000"/>
            <a:ext cx="2808000" cy="43126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9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3" name="Google Shape;173;p39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4" name="Google Shape;174;p39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75" name="Google Shape;175;p39"/>
          <p:cNvPicPr preferRelativeResize="0"/>
          <p:nvPr/>
        </p:nvPicPr>
        <p:blipFill rotWithShape="1">
          <a:blip r:embed="rId3">
            <a:alphaModFix amt="25000"/>
          </a:blip>
          <a:srcRect b="5017" l="0" r="7045" t="25387"/>
          <a:stretch/>
        </p:blipFill>
        <p:spPr>
          <a:xfrm>
            <a:off x="4542950" y="0"/>
            <a:ext cx="46010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Academy (Dark)">
  <p:cSld name="CUSTOM_7_2"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0"/>
          <p:cNvPicPr preferRelativeResize="0"/>
          <p:nvPr/>
        </p:nvPicPr>
        <p:blipFill rotWithShape="1">
          <a:blip r:embed="rId2">
            <a:alphaModFix/>
          </a:blip>
          <a:srcRect b="0" l="9" r="9" t="0"/>
          <a:stretch/>
        </p:blipFill>
        <p:spPr>
          <a:xfrm>
            <a:off x="360000" y="360000"/>
            <a:ext cx="2808000" cy="43059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0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9" name="Google Shape;179;p40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0" name="Google Shape;180;p40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ABEC7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layout Academy (Dark)">
  <p:cSld name="CUSTOM_7_1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41"/>
          <p:cNvPicPr preferRelativeResize="0"/>
          <p:nvPr/>
        </p:nvPicPr>
        <p:blipFill rotWithShape="1">
          <a:blip r:embed="rId2">
            <a:alphaModFix amt="25000"/>
          </a:blip>
          <a:srcRect b="5017" l="0" r="7045" t="25387"/>
          <a:stretch/>
        </p:blipFill>
        <p:spPr>
          <a:xfrm>
            <a:off x="4542950" y="0"/>
            <a:ext cx="460104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41"/>
          <p:cNvPicPr preferRelativeResize="0"/>
          <p:nvPr/>
        </p:nvPicPr>
        <p:blipFill rotWithShape="1">
          <a:blip r:embed="rId3">
            <a:alphaModFix/>
          </a:blip>
          <a:srcRect b="0" l="39" r="29" t="0"/>
          <a:stretch/>
        </p:blipFill>
        <p:spPr>
          <a:xfrm>
            <a:off x="360000" y="360000"/>
            <a:ext cx="2808000" cy="43083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41"/>
          <p:cNvSpPr txBox="1"/>
          <p:nvPr>
            <p:ph type="title"/>
          </p:nvPr>
        </p:nvSpPr>
        <p:spPr>
          <a:xfrm>
            <a:off x="360000" y="33634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5" name="Google Shape;185;p41"/>
          <p:cNvSpPr txBox="1"/>
          <p:nvPr>
            <p:ph idx="1" type="subTitle"/>
          </p:nvPr>
        </p:nvSpPr>
        <p:spPr>
          <a:xfrm>
            <a:off x="360000" y="4568100"/>
            <a:ext cx="842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86" name="Google Shape;186;p41"/>
          <p:cNvSpPr txBox="1"/>
          <p:nvPr>
            <p:ph idx="2" type="title"/>
          </p:nvPr>
        </p:nvSpPr>
        <p:spPr>
          <a:xfrm>
            <a:off x="360000" y="3892350"/>
            <a:ext cx="842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1800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Inter"/>
              <a:buNone/>
              <a:defRPr b="1" i="0" sz="32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Light)">
  <p:cSld name="CUSTOM_6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2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0" name="Google Shape;190;p42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1" name="Google Shape;191;p42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2" name="Google Shape;192;p42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Dark)">
  <p:cSld name="CUSTOM_5"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3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6" name="Google Shape;196;p43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7" name="Google Shape;197;p43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8" name="Google Shape;198;p43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Dark)">
  <p:cSld name="CUSTOM_5_1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4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2" name="Google Shape;202;p44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3" name="Google Shape;203;p44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4" name="Google Shape;204;p44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Light) w/ text box">
  <p:cSld name="CUSTOM_8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5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8" name="Google Shape;208;p45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9" name="Google Shape;209;p45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0" name="Google Shape;210;p45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11" name="Google Shape;211;p45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Light) w/ text box">
  <p:cSld name="CUSTOM_6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6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5" name="Google Shape;215;p46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6" name="Google Shape;216;p46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7" name="Google Shape;217;p46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18" name="Google Shape;218;p46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(Dark) w/ text box">
  <p:cSld name="CUSTOM_5_2"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7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2" name="Google Shape;222;p47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3" name="Google Shape;223;p47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4" name="Google Shape;224;p47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25" name="Google Shape;225;p47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header, subtitle, footer Academy (Dark) w/ text box">
  <p:cSld name="CUSTOM_5_1_1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64" y="4810501"/>
            <a:ext cx="186119" cy="15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8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9" name="Google Shape;229;p48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FFFFFF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30" name="Google Shape;230;p48"/>
          <p:cNvSpPr txBox="1"/>
          <p:nvPr>
            <p:ph type="title"/>
          </p:nvPr>
        </p:nvSpPr>
        <p:spPr>
          <a:xfrm>
            <a:off x="360000" y="360000"/>
            <a:ext cx="842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1" name="Google Shape;231;p48"/>
          <p:cNvSpPr txBox="1"/>
          <p:nvPr>
            <p:ph idx="1" type="subTitle"/>
          </p:nvPr>
        </p:nvSpPr>
        <p:spPr>
          <a:xfrm>
            <a:off x="360000" y="710400"/>
            <a:ext cx="84240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32" name="Google Shape;232;p48"/>
          <p:cNvSpPr txBox="1"/>
          <p:nvPr>
            <p:ph idx="2" type="body"/>
          </p:nvPr>
        </p:nvSpPr>
        <p:spPr>
          <a:xfrm>
            <a:off x="360000" y="1243200"/>
            <a:ext cx="4212000" cy="3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b="0" i="0" sz="1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heading (Light)">
  <p:cSld name="CUSTOM_3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9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36" name="Google Shape;236;p49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37" name="Google Shape;237;p49"/>
          <p:cNvSpPr txBox="1"/>
          <p:nvPr>
            <p:ph type="title"/>
          </p:nvPr>
        </p:nvSpPr>
        <p:spPr>
          <a:xfrm>
            <a:off x="360000" y="2045550"/>
            <a:ext cx="280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8" name="Google Shape;238;p49"/>
          <p:cNvSpPr txBox="1"/>
          <p:nvPr>
            <p:ph idx="1" type="subTitle"/>
          </p:nvPr>
        </p:nvSpPr>
        <p:spPr>
          <a:xfrm>
            <a:off x="360000" y="2695350"/>
            <a:ext cx="28080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heading Academy (Light)">
  <p:cSld name="CUSTOM_3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000" y="4811325"/>
            <a:ext cx="183051" cy="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50"/>
          <p:cNvSpPr txBox="1"/>
          <p:nvPr/>
        </p:nvSpPr>
        <p:spPr>
          <a:xfrm>
            <a:off x="8328184" y="4692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BABEC7"/>
                </a:solidFill>
                <a:latin typeface="Inter Medium"/>
                <a:ea typeface="Inter Medium"/>
                <a:cs typeface="Inter Medium"/>
                <a:sym typeface="Inter Medium"/>
              </a:rPr>
              <a:t>‹#›</a:t>
            </a:fld>
            <a:endParaRPr b="0" i="0" sz="600" u="none" cap="none" strike="noStrike">
              <a:solidFill>
                <a:srgbClr val="BABEC7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2" name="Google Shape;242;p50"/>
          <p:cNvSpPr txBox="1"/>
          <p:nvPr/>
        </p:nvSpPr>
        <p:spPr>
          <a:xfrm>
            <a:off x="543050" y="48435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1A2744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b="0" i="0" sz="600" u="none" cap="none" strike="noStrike">
              <a:solidFill>
                <a:srgbClr val="1A274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3" name="Google Shape;243;p50"/>
          <p:cNvSpPr txBox="1"/>
          <p:nvPr>
            <p:ph type="title"/>
          </p:nvPr>
        </p:nvSpPr>
        <p:spPr>
          <a:xfrm>
            <a:off x="360000" y="2045550"/>
            <a:ext cx="280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no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4" name="Google Shape;244;p50"/>
          <p:cNvSpPr txBox="1"/>
          <p:nvPr>
            <p:ph idx="1" type="subTitle"/>
          </p:nvPr>
        </p:nvSpPr>
        <p:spPr>
          <a:xfrm>
            <a:off x="360000" y="2695350"/>
            <a:ext cx="28080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0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Medium"/>
              <a:buNone/>
              <a:defRPr b="0" i="0" sz="1400" u="none" cap="none" strike="noStrike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6 rows">
  <p:cSld name="TITLE_AND_TWO_COLUMNS_2_2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1"/>
          <p:cNvSpPr txBox="1"/>
          <p:nvPr>
            <p:ph idx="1" type="body"/>
          </p:nvPr>
        </p:nvSpPr>
        <p:spPr>
          <a:xfrm>
            <a:off x="361750" y="1044800"/>
            <a:ext cx="4119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5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8" name="Google Shape;248;p51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9" name="Google Shape;249;p51"/>
          <p:cNvSpPr txBox="1"/>
          <p:nvPr>
            <p:ph idx="3" type="body"/>
          </p:nvPr>
        </p:nvSpPr>
        <p:spPr>
          <a:xfrm>
            <a:off x="361606" y="169595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51"/>
          <p:cNvSpPr txBox="1"/>
          <p:nvPr>
            <p:ph idx="4" type="body"/>
          </p:nvPr>
        </p:nvSpPr>
        <p:spPr>
          <a:xfrm>
            <a:off x="361606" y="2347098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1" name="Google Shape;251;p51"/>
          <p:cNvSpPr txBox="1"/>
          <p:nvPr>
            <p:ph idx="5" type="body"/>
          </p:nvPr>
        </p:nvSpPr>
        <p:spPr>
          <a:xfrm>
            <a:off x="360750" y="300730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2" name="Google Shape;252;p51"/>
          <p:cNvSpPr txBox="1"/>
          <p:nvPr>
            <p:ph idx="6" type="body"/>
          </p:nvPr>
        </p:nvSpPr>
        <p:spPr>
          <a:xfrm>
            <a:off x="360750" y="3649395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51"/>
          <p:cNvSpPr txBox="1"/>
          <p:nvPr>
            <p:ph idx="7" type="body"/>
          </p:nvPr>
        </p:nvSpPr>
        <p:spPr>
          <a:xfrm>
            <a:off x="360750" y="4308151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51"/>
          <p:cNvSpPr txBox="1"/>
          <p:nvPr>
            <p:ph idx="8" type="body"/>
          </p:nvPr>
        </p:nvSpPr>
        <p:spPr>
          <a:xfrm>
            <a:off x="4663750" y="1044800"/>
            <a:ext cx="4119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51"/>
          <p:cNvSpPr txBox="1"/>
          <p:nvPr>
            <p:ph idx="9" type="body"/>
          </p:nvPr>
        </p:nvSpPr>
        <p:spPr>
          <a:xfrm>
            <a:off x="4663606" y="169595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51"/>
          <p:cNvSpPr txBox="1"/>
          <p:nvPr>
            <p:ph idx="13" type="body"/>
          </p:nvPr>
        </p:nvSpPr>
        <p:spPr>
          <a:xfrm>
            <a:off x="4663606" y="2347098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51"/>
          <p:cNvSpPr txBox="1"/>
          <p:nvPr>
            <p:ph idx="14" type="body"/>
          </p:nvPr>
        </p:nvSpPr>
        <p:spPr>
          <a:xfrm>
            <a:off x="4662750" y="300730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" name="Google Shape;258;p51"/>
          <p:cNvSpPr txBox="1"/>
          <p:nvPr>
            <p:ph idx="15" type="body"/>
          </p:nvPr>
        </p:nvSpPr>
        <p:spPr>
          <a:xfrm>
            <a:off x="4662750" y="3649395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51"/>
          <p:cNvSpPr txBox="1"/>
          <p:nvPr>
            <p:ph idx="16" type="body"/>
          </p:nvPr>
        </p:nvSpPr>
        <p:spPr>
          <a:xfrm>
            <a:off x="4662750" y="4308151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" name="Google Shape;260;p5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5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orient="horz" pos="952">
          <p15:clr>
            <a:srgbClr val="FA7B17"/>
          </p15:clr>
        </p15:guide>
        <p15:guide id="6" orient="horz" pos="1070">
          <p15:clr>
            <a:srgbClr val="FA7B17"/>
          </p15:clr>
        </p15:guide>
        <p15:guide id="7" orient="horz" pos="1771">
          <p15:clr>
            <a:srgbClr val="FA7B17"/>
          </p15:clr>
        </p15:guide>
        <p15:guide id="8" orient="horz" pos="1894">
          <p15:clr>
            <a:srgbClr val="FA7B17"/>
          </p15:clr>
        </p15:guide>
        <p15:guide id="9" orient="horz" pos="2593">
          <p15:clr>
            <a:srgbClr val="FA7B17"/>
          </p15:clr>
        </p15:guide>
        <p15:guide id="10" orient="horz" pos="2714">
          <p15:clr>
            <a:srgbClr val="FA7B17"/>
          </p15:clr>
        </p15:guide>
        <p15:guide id="11" pos="2823">
          <p15:clr>
            <a:srgbClr val="FA7B17"/>
          </p15:clr>
        </p15:guide>
        <p15:guide id="12" pos="2937">
          <p15:clr>
            <a:srgbClr val="FA7B17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body" type="tx">
  <p:cSld name="TITLE_AND_BODY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2"/>
          <p:cNvSpPr txBox="1"/>
          <p:nvPr>
            <p:ph idx="1" type="body"/>
          </p:nvPr>
        </p:nvSpPr>
        <p:spPr>
          <a:xfrm>
            <a:off x="361750" y="1044800"/>
            <a:ext cx="8424000" cy="3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5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5" name="Google Shape;265;p52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id="266" name="Google Shape;266;p5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5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1 column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3"/>
          <p:cNvSpPr txBox="1"/>
          <p:nvPr>
            <p:ph idx="1" type="body"/>
          </p:nvPr>
        </p:nvSpPr>
        <p:spPr>
          <a:xfrm>
            <a:off x="360900" y="1043100"/>
            <a:ext cx="4120500" cy="37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0" name="Google Shape;270;p5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1" name="Google Shape;271;p53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2" name="Google Shape;272;p5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3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4"/>
          <p:cNvSpPr txBox="1"/>
          <p:nvPr>
            <p:ph type="title"/>
          </p:nvPr>
        </p:nvSpPr>
        <p:spPr>
          <a:xfrm>
            <a:off x="360750" y="2500350"/>
            <a:ext cx="84225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●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○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■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●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○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■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●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○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Char char="■"/>
              <a:defRPr b="1" i="0" sz="3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6" name="Google Shape;276;p54"/>
          <p:cNvSpPr txBox="1"/>
          <p:nvPr>
            <p:ph idx="1" type="subTitle"/>
          </p:nvPr>
        </p:nvSpPr>
        <p:spPr>
          <a:xfrm>
            <a:off x="360750" y="220575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"/>
              <a:buNone/>
              <a:defRPr b="1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id="277" name="Google Shape;277;p54"/>
          <p:cNvPicPr preferRelativeResize="0"/>
          <p:nvPr/>
        </p:nvPicPr>
        <p:blipFill rotWithShape="1">
          <a:blip r:embed="rId3">
            <a:alphaModFix/>
          </a:blip>
          <a:srcRect b="719" l="0" r="0" t="719"/>
          <a:stretch/>
        </p:blipFill>
        <p:spPr>
          <a:xfrm>
            <a:off x="360900" y="360000"/>
            <a:ext cx="2812250" cy="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2 rows">
  <p:cSld name="TITLE_AND_TWO_COLUMNS_2_3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5"/>
          <p:cNvSpPr txBox="1"/>
          <p:nvPr>
            <p:ph idx="1" type="body"/>
          </p:nvPr>
        </p:nvSpPr>
        <p:spPr>
          <a:xfrm>
            <a:off x="361750" y="1044800"/>
            <a:ext cx="41196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1" name="Google Shape;281;p55"/>
          <p:cNvSpPr txBox="1"/>
          <p:nvPr>
            <p:ph idx="2" type="body"/>
          </p:nvPr>
        </p:nvSpPr>
        <p:spPr>
          <a:xfrm>
            <a:off x="361750" y="2999600"/>
            <a:ext cx="41196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2" name="Google Shape;282;p5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3" name="Google Shape;283;p55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4" name="Google Shape;284;p55"/>
          <p:cNvSpPr txBox="1"/>
          <p:nvPr>
            <p:ph idx="4" type="body"/>
          </p:nvPr>
        </p:nvSpPr>
        <p:spPr>
          <a:xfrm>
            <a:off x="4664400" y="1043375"/>
            <a:ext cx="41196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5" name="Google Shape;285;p55"/>
          <p:cNvSpPr txBox="1"/>
          <p:nvPr>
            <p:ph idx="5" type="body"/>
          </p:nvPr>
        </p:nvSpPr>
        <p:spPr>
          <a:xfrm>
            <a:off x="4664400" y="2999600"/>
            <a:ext cx="41196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" name="Google Shape;286;p5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7" name="Google Shape;287;p5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A7B17"/>
          </p15:clr>
        </p15:guide>
        <p15:guide id="2" orient="horz" pos="1890">
          <p15:clr>
            <a:srgbClr val="FA7B17"/>
          </p15:clr>
        </p15:guide>
        <p15:guide id="3" pos="2823">
          <p15:clr>
            <a:srgbClr val="FA7B17"/>
          </p15:clr>
        </p15:guide>
        <p15:guide id="4" pos="2938">
          <p15:clr>
            <a:srgbClr val="FA7B17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ith title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6"/>
          <p:cNvSpPr txBox="1"/>
          <p:nvPr>
            <p:ph idx="1" type="body"/>
          </p:nvPr>
        </p:nvSpPr>
        <p:spPr>
          <a:xfrm>
            <a:off x="911700" y="10448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56"/>
          <p:cNvSpPr txBox="1"/>
          <p:nvPr>
            <p:ph idx="2" type="body"/>
          </p:nvPr>
        </p:nvSpPr>
        <p:spPr>
          <a:xfrm>
            <a:off x="360900" y="10448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1" name="Google Shape;291;p56"/>
          <p:cNvSpPr txBox="1"/>
          <p:nvPr>
            <p:ph idx="3" type="body"/>
          </p:nvPr>
        </p:nvSpPr>
        <p:spPr>
          <a:xfrm>
            <a:off x="912550" y="16929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56"/>
          <p:cNvSpPr txBox="1"/>
          <p:nvPr>
            <p:ph idx="4" type="body"/>
          </p:nvPr>
        </p:nvSpPr>
        <p:spPr>
          <a:xfrm>
            <a:off x="361750" y="16929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56"/>
          <p:cNvSpPr txBox="1"/>
          <p:nvPr>
            <p:ph idx="5" type="body"/>
          </p:nvPr>
        </p:nvSpPr>
        <p:spPr>
          <a:xfrm>
            <a:off x="912550" y="23410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4" name="Google Shape;294;p56"/>
          <p:cNvSpPr txBox="1"/>
          <p:nvPr>
            <p:ph idx="6" type="body"/>
          </p:nvPr>
        </p:nvSpPr>
        <p:spPr>
          <a:xfrm>
            <a:off x="361750" y="23410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56"/>
          <p:cNvSpPr txBox="1"/>
          <p:nvPr>
            <p:ph idx="7" type="body"/>
          </p:nvPr>
        </p:nvSpPr>
        <p:spPr>
          <a:xfrm>
            <a:off x="911700" y="29891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6" name="Google Shape;296;p56"/>
          <p:cNvSpPr txBox="1"/>
          <p:nvPr>
            <p:ph idx="8" type="body"/>
          </p:nvPr>
        </p:nvSpPr>
        <p:spPr>
          <a:xfrm>
            <a:off x="360900" y="29891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7" name="Google Shape;297;p56"/>
          <p:cNvSpPr txBox="1"/>
          <p:nvPr>
            <p:ph idx="9" type="body"/>
          </p:nvPr>
        </p:nvSpPr>
        <p:spPr>
          <a:xfrm>
            <a:off x="911700" y="36372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56"/>
          <p:cNvSpPr txBox="1"/>
          <p:nvPr>
            <p:ph idx="13" type="body"/>
          </p:nvPr>
        </p:nvSpPr>
        <p:spPr>
          <a:xfrm>
            <a:off x="360900" y="36372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56"/>
          <p:cNvSpPr txBox="1"/>
          <p:nvPr>
            <p:ph idx="14" type="body"/>
          </p:nvPr>
        </p:nvSpPr>
        <p:spPr>
          <a:xfrm>
            <a:off x="911700" y="4285300"/>
            <a:ext cx="35697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56"/>
          <p:cNvSpPr txBox="1"/>
          <p:nvPr>
            <p:ph idx="15" type="body"/>
          </p:nvPr>
        </p:nvSpPr>
        <p:spPr>
          <a:xfrm>
            <a:off x="360900" y="4285300"/>
            <a:ext cx="550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01" name="Google Shape;301;p56"/>
          <p:cNvPicPr preferRelativeResize="0"/>
          <p:nvPr/>
        </p:nvPicPr>
        <p:blipFill rotWithShape="1">
          <a:blip r:embed="rId3">
            <a:alphaModFix/>
          </a:blip>
          <a:srcRect b="719" l="0" r="0" t="719"/>
          <a:stretch/>
        </p:blipFill>
        <p:spPr>
          <a:xfrm>
            <a:off x="360900" y="360000"/>
            <a:ext cx="2812250" cy="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951">
          <p15:clr>
            <a:srgbClr val="FA7B17"/>
          </p15:clr>
        </p15:guide>
        <p15:guide id="2" pos="574">
          <p15:clr>
            <a:srgbClr val="FA7B17"/>
          </p15:clr>
        </p15:guide>
        <p15:guide id="3" orient="horz" pos="1067">
          <p15:clr>
            <a:srgbClr val="FA7B17"/>
          </p15:clr>
        </p15:guide>
        <p15:guide id="4" orient="horz" pos="1359">
          <p15:clr>
            <a:srgbClr val="FA7B17"/>
          </p15:clr>
        </p15:guide>
        <p15:guide id="5" orient="horz" pos="1475">
          <p15:clr>
            <a:srgbClr val="FA7B17"/>
          </p15:clr>
        </p15:guide>
        <p15:guide id="6" orient="horz" pos="1766">
          <p15:clr>
            <a:srgbClr val="FA7B17"/>
          </p15:clr>
        </p15:guide>
        <p15:guide id="7" orient="horz" pos="1882">
          <p15:clr>
            <a:srgbClr val="FA7B17"/>
          </p15:clr>
        </p15:guide>
        <p15:guide id="8" orient="horz" pos="2175">
          <p15:clr>
            <a:srgbClr val="FA7B17"/>
          </p15:clr>
        </p15:guide>
        <p15:guide id="9" orient="horz" pos="2291">
          <p15:clr>
            <a:srgbClr val="FA7B17"/>
          </p15:clr>
        </p15:guide>
        <p15:guide id="10" orient="horz" pos="2584">
          <p15:clr>
            <a:srgbClr val="FA7B17"/>
          </p15:clr>
        </p15:guide>
        <p15:guide id="11" orient="horz" pos="2700">
          <p15:clr>
            <a:srgbClr val="FA7B17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columns">
  <p:cSld name="BLANK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7"/>
          <p:cNvSpPr txBox="1"/>
          <p:nvPr>
            <p:ph idx="1" type="body"/>
          </p:nvPr>
        </p:nvSpPr>
        <p:spPr>
          <a:xfrm>
            <a:off x="362500" y="2023400"/>
            <a:ext cx="41205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5" name="Google Shape;305;p57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06" name="Google Shape;306;p57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07" name="Google Shape;307;p57"/>
          <p:cNvSpPr txBox="1"/>
          <p:nvPr>
            <p:ph idx="3" type="body"/>
          </p:nvPr>
        </p:nvSpPr>
        <p:spPr>
          <a:xfrm>
            <a:off x="4663500" y="2023550"/>
            <a:ext cx="41205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8" name="Google Shape;308;p57"/>
          <p:cNvSpPr txBox="1"/>
          <p:nvPr>
            <p:ph idx="4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9" name="Google Shape;309;p57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0" name="Google Shape;310;p5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1" name="Google Shape;311;p5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2824">
          <p15:clr>
            <a:srgbClr val="FA7B17"/>
          </p15:clr>
        </p15:guide>
        <p15:guide id="4" pos="2938">
          <p15:clr>
            <a:srgbClr val="FA7B17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3 rows">
  <p:cSld name="TITLE_AND_TWO_COLUMNS_2_2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8"/>
          <p:cNvSpPr txBox="1"/>
          <p:nvPr>
            <p:ph idx="1" type="body"/>
          </p:nvPr>
        </p:nvSpPr>
        <p:spPr>
          <a:xfrm>
            <a:off x="361750" y="1044800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4" name="Google Shape;314;p58"/>
          <p:cNvSpPr txBox="1"/>
          <p:nvPr>
            <p:ph idx="2" type="body"/>
          </p:nvPr>
        </p:nvSpPr>
        <p:spPr>
          <a:xfrm>
            <a:off x="361750" y="3649400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5" name="Google Shape;315;p58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16" name="Google Shape;316;p58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17" name="Google Shape;317;p58"/>
          <p:cNvSpPr txBox="1"/>
          <p:nvPr>
            <p:ph idx="4" type="body"/>
          </p:nvPr>
        </p:nvSpPr>
        <p:spPr>
          <a:xfrm>
            <a:off x="362500" y="2347100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" name="Google Shape;318;p58"/>
          <p:cNvSpPr txBox="1"/>
          <p:nvPr>
            <p:ph idx="5" type="body"/>
          </p:nvPr>
        </p:nvSpPr>
        <p:spPr>
          <a:xfrm>
            <a:off x="4664350" y="1042025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" name="Google Shape;319;p58"/>
          <p:cNvSpPr txBox="1"/>
          <p:nvPr>
            <p:ph idx="6" type="body"/>
          </p:nvPr>
        </p:nvSpPr>
        <p:spPr>
          <a:xfrm>
            <a:off x="4664350" y="2347100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" name="Google Shape;320;p58"/>
          <p:cNvSpPr txBox="1"/>
          <p:nvPr>
            <p:ph idx="7" type="body"/>
          </p:nvPr>
        </p:nvSpPr>
        <p:spPr>
          <a:xfrm>
            <a:off x="4664350" y="3652175"/>
            <a:ext cx="4119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" name="Google Shape;321;p5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p58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2823">
          <p15:clr>
            <a:srgbClr val="FA7B17"/>
          </p15:clr>
        </p15:guide>
        <p15:guide id="6" pos="2938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" type="twoColTx">
  <p:cSld name="TITLE_AND_TWO_COLUMNS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 txBox="1"/>
          <p:nvPr>
            <p:ph idx="1" type="body"/>
          </p:nvPr>
        </p:nvSpPr>
        <p:spPr>
          <a:xfrm>
            <a:off x="361750" y="1044800"/>
            <a:ext cx="4119600" cy="37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5" name="Google Shape;325;p59"/>
          <p:cNvSpPr txBox="1"/>
          <p:nvPr>
            <p:ph idx="2" type="body"/>
          </p:nvPr>
        </p:nvSpPr>
        <p:spPr>
          <a:xfrm>
            <a:off x="4661700" y="1044800"/>
            <a:ext cx="4119600" cy="37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6" name="Google Shape;326;p59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27" name="Google Shape;327;p59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" name="Google Shape;329;p59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">
  <p:cSld name="TITLE_AND_TWO_COLUMNS_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0"/>
          <p:cNvSpPr txBox="1"/>
          <p:nvPr>
            <p:ph idx="1" type="body"/>
          </p:nvPr>
        </p:nvSpPr>
        <p:spPr>
          <a:xfrm>
            <a:off x="361750" y="1044800"/>
            <a:ext cx="2687400" cy="37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2" name="Google Shape;332;p60"/>
          <p:cNvSpPr txBox="1"/>
          <p:nvPr>
            <p:ph idx="2" type="body"/>
          </p:nvPr>
        </p:nvSpPr>
        <p:spPr>
          <a:xfrm>
            <a:off x="6093900" y="1044800"/>
            <a:ext cx="2687400" cy="37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3" name="Google Shape;333;p60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34" name="Google Shape;334;p60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35" name="Google Shape;335;p60"/>
          <p:cNvSpPr txBox="1"/>
          <p:nvPr>
            <p:ph idx="4" type="body"/>
          </p:nvPr>
        </p:nvSpPr>
        <p:spPr>
          <a:xfrm>
            <a:off x="3227825" y="1044800"/>
            <a:ext cx="2687400" cy="37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60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7" name="Google Shape;337;p60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1921">
          <p15:clr>
            <a:srgbClr val="FA7B17"/>
          </p15:clr>
        </p15:guide>
        <p15:guide id="2" pos="2033">
          <p15:clr>
            <a:srgbClr val="FA7B17"/>
          </p15:clr>
        </p15:guide>
        <p15:guide id="3" pos="3727">
          <p15:clr>
            <a:srgbClr val="FA7B17"/>
          </p15:clr>
        </p15:guide>
        <p15:guide id="4" pos="3839">
          <p15:clr>
            <a:srgbClr val="FA7B17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rows">
  <p:cSld name="TITLE_AND_TWO_COLUMNS_2_4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1"/>
          <p:cNvSpPr txBox="1"/>
          <p:nvPr>
            <p:ph idx="1" type="body"/>
          </p:nvPr>
        </p:nvSpPr>
        <p:spPr>
          <a:xfrm>
            <a:off x="361750" y="1044800"/>
            <a:ext cx="84240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0" name="Google Shape;340;p61"/>
          <p:cNvSpPr txBox="1"/>
          <p:nvPr>
            <p:ph idx="2" type="body"/>
          </p:nvPr>
        </p:nvSpPr>
        <p:spPr>
          <a:xfrm>
            <a:off x="361750" y="2999600"/>
            <a:ext cx="84240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1" name="Google Shape;341;p6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42" name="Google Shape;342;p61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43" name="Google Shape;343;p6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4" name="Google Shape;344;p6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A7B17"/>
          </p15:clr>
        </p15:guide>
        <p15:guide id="2" orient="horz" pos="1890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rows">
  <p:cSld name="TITLE_AND_TWO_COLUMNS_2_2_2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2"/>
          <p:cNvSpPr txBox="1"/>
          <p:nvPr>
            <p:ph idx="1" type="body"/>
          </p:nvPr>
        </p:nvSpPr>
        <p:spPr>
          <a:xfrm>
            <a:off x="361750" y="1044800"/>
            <a:ext cx="84225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" name="Google Shape;347;p62"/>
          <p:cNvSpPr txBox="1"/>
          <p:nvPr>
            <p:ph idx="2" type="body"/>
          </p:nvPr>
        </p:nvSpPr>
        <p:spPr>
          <a:xfrm>
            <a:off x="361750" y="3649400"/>
            <a:ext cx="84225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" name="Google Shape;348;p6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49" name="Google Shape;349;p62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50" name="Google Shape;350;p62"/>
          <p:cNvSpPr txBox="1"/>
          <p:nvPr>
            <p:ph idx="4" type="body"/>
          </p:nvPr>
        </p:nvSpPr>
        <p:spPr>
          <a:xfrm>
            <a:off x="362500" y="2347100"/>
            <a:ext cx="84225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1" name="Google Shape;351;p6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2" name="Google Shape;352;p6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3 rows">
  <p:cSld name="TITLE_AND_TWO_COLUMNS_2_2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3"/>
          <p:cNvSpPr txBox="1"/>
          <p:nvPr>
            <p:ph idx="1" type="body"/>
          </p:nvPr>
        </p:nvSpPr>
        <p:spPr>
          <a:xfrm>
            <a:off x="361750" y="10448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" name="Google Shape;355;p63"/>
          <p:cNvSpPr txBox="1"/>
          <p:nvPr>
            <p:ph idx="2" type="body"/>
          </p:nvPr>
        </p:nvSpPr>
        <p:spPr>
          <a:xfrm>
            <a:off x="361750" y="36494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" name="Google Shape;356;p6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57" name="Google Shape;357;p63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58" name="Google Shape;358;p63"/>
          <p:cNvSpPr txBox="1"/>
          <p:nvPr>
            <p:ph idx="4" type="body"/>
          </p:nvPr>
        </p:nvSpPr>
        <p:spPr>
          <a:xfrm>
            <a:off x="361989" y="23471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3"/>
          <p:cNvSpPr txBox="1"/>
          <p:nvPr>
            <p:ph idx="5" type="body"/>
          </p:nvPr>
        </p:nvSpPr>
        <p:spPr>
          <a:xfrm>
            <a:off x="3230075" y="10448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0" name="Google Shape;360;p63"/>
          <p:cNvSpPr txBox="1"/>
          <p:nvPr>
            <p:ph idx="6" type="body"/>
          </p:nvPr>
        </p:nvSpPr>
        <p:spPr>
          <a:xfrm>
            <a:off x="3230075" y="36494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63"/>
          <p:cNvSpPr txBox="1"/>
          <p:nvPr>
            <p:ph idx="7" type="body"/>
          </p:nvPr>
        </p:nvSpPr>
        <p:spPr>
          <a:xfrm>
            <a:off x="3230314" y="23471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2" name="Google Shape;362;p63"/>
          <p:cNvSpPr txBox="1"/>
          <p:nvPr>
            <p:ph idx="8" type="body"/>
          </p:nvPr>
        </p:nvSpPr>
        <p:spPr>
          <a:xfrm>
            <a:off x="6098650" y="10448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3" name="Google Shape;363;p63"/>
          <p:cNvSpPr txBox="1"/>
          <p:nvPr>
            <p:ph idx="9" type="body"/>
          </p:nvPr>
        </p:nvSpPr>
        <p:spPr>
          <a:xfrm>
            <a:off x="6098650" y="36494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4" name="Google Shape;364;p63"/>
          <p:cNvSpPr txBox="1"/>
          <p:nvPr>
            <p:ph idx="13" type="body"/>
          </p:nvPr>
        </p:nvSpPr>
        <p:spPr>
          <a:xfrm>
            <a:off x="6098889" y="23471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5" name="Google Shape;365;p6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6" name="Google Shape;366;p63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  <p15:guide id="7" pos="3727">
          <p15:clr>
            <a:srgbClr val="FA7B17"/>
          </p15:clr>
        </p15:guide>
        <p15:guide id="8" pos="3839">
          <p15:clr>
            <a:srgbClr val="FA7B17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2 rows RH">
  <p:cSld name="TITLE_AND_TWO_COLUMNS_2_2_2_1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4"/>
          <p:cNvSpPr txBox="1"/>
          <p:nvPr>
            <p:ph idx="1" type="body"/>
          </p:nvPr>
        </p:nvSpPr>
        <p:spPr>
          <a:xfrm>
            <a:off x="361750" y="10448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64"/>
          <p:cNvSpPr txBox="1"/>
          <p:nvPr>
            <p:ph idx="2" type="body"/>
          </p:nvPr>
        </p:nvSpPr>
        <p:spPr>
          <a:xfrm>
            <a:off x="361750" y="36494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0" name="Google Shape;370;p64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71" name="Google Shape;371;p64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72" name="Google Shape;372;p64"/>
          <p:cNvSpPr txBox="1"/>
          <p:nvPr>
            <p:ph idx="4" type="body"/>
          </p:nvPr>
        </p:nvSpPr>
        <p:spPr>
          <a:xfrm>
            <a:off x="361989" y="2347100"/>
            <a:ext cx="2687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3" name="Google Shape;373;p64"/>
          <p:cNvSpPr txBox="1"/>
          <p:nvPr>
            <p:ph idx="5" type="body"/>
          </p:nvPr>
        </p:nvSpPr>
        <p:spPr>
          <a:xfrm>
            <a:off x="3230075" y="1044800"/>
            <a:ext cx="5553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4" name="Google Shape;374;p64"/>
          <p:cNvSpPr txBox="1"/>
          <p:nvPr>
            <p:ph idx="6" type="body"/>
          </p:nvPr>
        </p:nvSpPr>
        <p:spPr>
          <a:xfrm>
            <a:off x="3230075" y="3649400"/>
            <a:ext cx="5553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5" name="Google Shape;375;p64"/>
          <p:cNvSpPr txBox="1"/>
          <p:nvPr>
            <p:ph idx="7" type="body"/>
          </p:nvPr>
        </p:nvSpPr>
        <p:spPr>
          <a:xfrm>
            <a:off x="3230336" y="2347100"/>
            <a:ext cx="5553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6" name="Google Shape;376;p6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7" name="Google Shape;377;p64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1 column | 6 rows">
  <p:cSld name="TITLE_AND_TWO_COLUMNS_2_2_1_1_1_2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5"/>
          <p:cNvSpPr txBox="1"/>
          <p:nvPr>
            <p:ph idx="1" type="body"/>
          </p:nvPr>
        </p:nvSpPr>
        <p:spPr>
          <a:xfrm>
            <a:off x="361750" y="1044800"/>
            <a:ext cx="8422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0" name="Google Shape;380;p6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81" name="Google Shape;381;p65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82" name="Google Shape;382;p65"/>
          <p:cNvSpPr txBox="1"/>
          <p:nvPr>
            <p:ph idx="3" type="body"/>
          </p:nvPr>
        </p:nvSpPr>
        <p:spPr>
          <a:xfrm>
            <a:off x="362500" y="1695950"/>
            <a:ext cx="84225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3" name="Google Shape;383;p65"/>
          <p:cNvSpPr txBox="1"/>
          <p:nvPr>
            <p:ph idx="4" type="body"/>
          </p:nvPr>
        </p:nvSpPr>
        <p:spPr>
          <a:xfrm>
            <a:off x="362500" y="2347100"/>
            <a:ext cx="8422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4" name="Google Shape;384;p65"/>
          <p:cNvSpPr txBox="1"/>
          <p:nvPr>
            <p:ph idx="5" type="body"/>
          </p:nvPr>
        </p:nvSpPr>
        <p:spPr>
          <a:xfrm>
            <a:off x="360750" y="3007300"/>
            <a:ext cx="8422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5" name="Google Shape;385;p65"/>
          <p:cNvSpPr txBox="1"/>
          <p:nvPr>
            <p:ph idx="6" type="body"/>
          </p:nvPr>
        </p:nvSpPr>
        <p:spPr>
          <a:xfrm>
            <a:off x="360750" y="3649400"/>
            <a:ext cx="8422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6" name="Google Shape;386;p65"/>
          <p:cNvSpPr txBox="1"/>
          <p:nvPr>
            <p:ph idx="7" type="body"/>
          </p:nvPr>
        </p:nvSpPr>
        <p:spPr>
          <a:xfrm>
            <a:off x="360750" y="4308157"/>
            <a:ext cx="8422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7" name="Google Shape;387;p6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8" name="Google Shape;388;p6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orient="horz" pos="952">
          <p15:clr>
            <a:srgbClr val="FA7B17"/>
          </p15:clr>
        </p15:guide>
        <p15:guide id="6" orient="horz" pos="1070">
          <p15:clr>
            <a:srgbClr val="FA7B17"/>
          </p15:clr>
        </p15:guide>
        <p15:guide id="7" orient="horz" pos="1771">
          <p15:clr>
            <a:srgbClr val="FA7B17"/>
          </p15:clr>
        </p15:guide>
        <p15:guide id="8" orient="horz" pos="1894">
          <p15:clr>
            <a:srgbClr val="FA7B17"/>
          </p15:clr>
        </p15:guide>
        <p15:guide id="9" orient="horz" pos="2593">
          <p15:clr>
            <a:srgbClr val="FA7B17"/>
          </p15:clr>
        </p15:guide>
        <p15:guide id="10" orient="horz" pos="2714">
          <p15:clr>
            <a:srgbClr val="FA7B17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6 columns | 2 rows">
  <p:cSld name="TITLE_AND_TWO_COLUMNS_4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6"/>
          <p:cNvSpPr txBox="1"/>
          <p:nvPr>
            <p:ph idx="1" type="body"/>
          </p:nvPr>
        </p:nvSpPr>
        <p:spPr>
          <a:xfrm>
            <a:off x="361750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1" name="Google Shape;391;p66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92" name="Google Shape;392;p66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93" name="Google Shape;393;p66"/>
          <p:cNvSpPr txBox="1"/>
          <p:nvPr>
            <p:ph idx="3" type="body"/>
          </p:nvPr>
        </p:nvSpPr>
        <p:spPr>
          <a:xfrm>
            <a:off x="361750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4" name="Google Shape;394;p66"/>
          <p:cNvSpPr txBox="1"/>
          <p:nvPr>
            <p:ph idx="4" type="body"/>
          </p:nvPr>
        </p:nvSpPr>
        <p:spPr>
          <a:xfrm>
            <a:off x="1799787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5" name="Google Shape;395;p66"/>
          <p:cNvSpPr txBox="1"/>
          <p:nvPr>
            <p:ph idx="5" type="body"/>
          </p:nvPr>
        </p:nvSpPr>
        <p:spPr>
          <a:xfrm>
            <a:off x="1799787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6" name="Google Shape;396;p66"/>
          <p:cNvSpPr txBox="1"/>
          <p:nvPr>
            <p:ph idx="6" type="body"/>
          </p:nvPr>
        </p:nvSpPr>
        <p:spPr>
          <a:xfrm>
            <a:off x="3230204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7" name="Google Shape;397;p66"/>
          <p:cNvSpPr txBox="1"/>
          <p:nvPr>
            <p:ph idx="7" type="body"/>
          </p:nvPr>
        </p:nvSpPr>
        <p:spPr>
          <a:xfrm>
            <a:off x="3230204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8" name="Google Shape;398;p66"/>
          <p:cNvSpPr txBox="1"/>
          <p:nvPr>
            <p:ph idx="8" type="body"/>
          </p:nvPr>
        </p:nvSpPr>
        <p:spPr>
          <a:xfrm>
            <a:off x="4660637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9" name="Google Shape;399;p66"/>
          <p:cNvSpPr txBox="1"/>
          <p:nvPr>
            <p:ph idx="9" type="body"/>
          </p:nvPr>
        </p:nvSpPr>
        <p:spPr>
          <a:xfrm>
            <a:off x="4660637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0" name="Google Shape;400;p66"/>
          <p:cNvSpPr txBox="1"/>
          <p:nvPr>
            <p:ph idx="13" type="body"/>
          </p:nvPr>
        </p:nvSpPr>
        <p:spPr>
          <a:xfrm>
            <a:off x="6098662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1" name="Google Shape;401;p66"/>
          <p:cNvSpPr txBox="1"/>
          <p:nvPr>
            <p:ph idx="14" type="body"/>
          </p:nvPr>
        </p:nvSpPr>
        <p:spPr>
          <a:xfrm>
            <a:off x="6098662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2" name="Google Shape;402;p66"/>
          <p:cNvSpPr txBox="1"/>
          <p:nvPr>
            <p:ph idx="15" type="body"/>
          </p:nvPr>
        </p:nvSpPr>
        <p:spPr>
          <a:xfrm>
            <a:off x="7529100" y="104480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6" type="body"/>
          </p:nvPr>
        </p:nvSpPr>
        <p:spPr>
          <a:xfrm>
            <a:off x="7529100" y="3002450"/>
            <a:ext cx="12528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66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  <p15:guide id="3" pos="1016">
          <p15:clr>
            <a:srgbClr val="FA7B17"/>
          </p15:clr>
        </p15:guide>
        <p15:guide id="4" pos="1131">
          <p15:clr>
            <a:srgbClr val="FA7B17"/>
          </p15:clr>
        </p15:guide>
        <p15:guide id="5" pos="1920">
          <p15:clr>
            <a:srgbClr val="FA7B17"/>
          </p15:clr>
        </p15:guide>
        <p15:guide id="6" pos="2034">
          <p15:clr>
            <a:srgbClr val="FA7B17"/>
          </p15:clr>
        </p15:guide>
        <p15:guide id="7" pos="3726">
          <p15:clr>
            <a:srgbClr val="FA7B17"/>
          </p15:clr>
        </p15:guide>
        <p15:guide id="8" pos="4630">
          <p15:clr>
            <a:srgbClr val="FA7B17"/>
          </p15:clr>
        </p15:guide>
        <p15:guide id="9" pos="4744">
          <p15:clr>
            <a:srgbClr val="FA7B17"/>
          </p15:clr>
        </p15:guide>
        <p15:guide id="10" orient="horz" pos="1776">
          <p15:clr>
            <a:srgbClr val="FA7B17"/>
          </p15:clr>
        </p15:guide>
        <p15:guide id="11" orient="horz" pos="1890">
          <p15:clr>
            <a:srgbClr val="FA7B17"/>
          </p15:clr>
        </p15:guide>
        <p15:guide id="12" pos="3841">
          <p15:clr>
            <a:srgbClr val="FA7B17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6 columns | 3 rows">
  <p:cSld name="TITLE_AND_TWO_COLUMNS_4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36175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8" name="Google Shape;408;p67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09" name="Google Shape;409;p67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0" name="Google Shape;410;p67"/>
          <p:cNvSpPr txBox="1"/>
          <p:nvPr>
            <p:ph idx="3" type="body"/>
          </p:nvPr>
        </p:nvSpPr>
        <p:spPr>
          <a:xfrm>
            <a:off x="36175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1" name="Google Shape;411;p67"/>
          <p:cNvSpPr txBox="1"/>
          <p:nvPr>
            <p:ph idx="4" type="body"/>
          </p:nvPr>
        </p:nvSpPr>
        <p:spPr>
          <a:xfrm>
            <a:off x="36175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2" name="Google Shape;412;p67"/>
          <p:cNvSpPr txBox="1"/>
          <p:nvPr>
            <p:ph idx="5" type="body"/>
          </p:nvPr>
        </p:nvSpPr>
        <p:spPr>
          <a:xfrm>
            <a:off x="179580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3" name="Google Shape;413;p67"/>
          <p:cNvSpPr txBox="1"/>
          <p:nvPr>
            <p:ph idx="6" type="body"/>
          </p:nvPr>
        </p:nvSpPr>
        <p:spPr>
          <a:xfrm>
            <a:off x="179580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4" name="Google Shape;414;p67"/>
          <p:cNvSpPr txBox="1"/>
          <p:nvPr>
            <p:ph idx="7" type="body"/>
          </p:nvPr>
        </p:nvSpPr>
        <p:spPr>
          <a:xfrm>
            <a:off x="179580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5" name="Google Shape;415;p67"/>
          <p:cNvSpPr txBox="1"/>
          <p:nvPr>
            <p:ph idx="8" type="body"/>
          </p:nvPr>
        </p:nvSpPr>
        <p:spPr>
          <a:xfrm>
            <a:off x="322985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6" name="Google Shape;416;p67"/>
          <p:cNvSpPr txBox="1"/>
          <p:nvPr>
            <p:ph idx="9" type="body"/>
          </p:nvPr>
        </p:nvSpPr>
        <p:spPr>
          <a:xfrm>
            <a:off x="322985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7" name="Google Shape;417;p67"/>
          <p:cNvSpPr txBox="1"/>
          <p:nvPr>
            <p:ph idx="13" type="body"/>
          </p:nvPr>
        </p:nvSpPr>
        <p:spPr>
          <a:xfrm>
            <a:off x="322985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8" name="Google Shape;418;p67"/>
          <p:cNvSpPr txBox="1"/>
          <p:nvPr>
            <p:ph idx="14" type="body"/>
          </p:nvPr>
        </p:nvSpPr>
        <p:spPr>
          <a:xfrm>
            <a:off x="466390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9" name="Google Shape;419;p67"/>
          <p:cNvSpPr txBox="1"/>
          <p:nvPr>
            <p:ph idx="15" type="body"/>
          </p:nvPr>
        </p:nvSpPr>
        <p:spPr>
          <a:xfrm>
            <a:off x="466390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0" name="Google Shape;420;p67"/>
          <p:cNvSpPr txBox="1"/>
          <p:nvPr>
            <p:ph idx="16" type="body"/>
          </p:nvPr>
        </p:nvSpPr>
        <p:spPr>
          <a:xfrm>
            <a:off x="466390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1" name="Google Shape;421;p67"/>
          <p:cNvSpPr txBox="1"/>
          <p:nvPr>
            <p:ph idx="17" type="body"/>
          </p:nvPr>
        </p:nvSpPr>
        <p:spPr>
          <a:xfrm>
            <a:off x="609795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2" name="Google Shape;422;p67"/>
          <p:cNvSpPr txBox="1"/>
          <p:nvPr>
            <p:ph idx="18" type="body"/>
          </p:nvPr>
        </p:nvSpPr>
        <p:spPr>
          <a:xfrm>
            <a:off x="609795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3" name="Google Shape;423;p67"/>
          <p:cNvSpPr txBox="1"/>
          <p:nvPr>
            <p:ph idx="19" type="body"/>
          </p:nvPr>
        </p:nvSpPr>
        <p:spPr>
          <a:xfrm>
            <a:off x="609795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4" name="Google Shape;424;p67"/>
          <p:cNvSpPr txBox="1"/>
          <p:nvPr>
            <p:ph idx="20" type="body"/>
          </p:nvPr>
        </p:nvSpPr>
        <p:spPr>
          <a:xfrm>
            <a:off x="7532000" y="10448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5" name="Google Shape;425;p67"/>
          <p:cNvSpPr txBox="1"/>
          <p:nvPr>
            <p:ph idx="21" type="body"/>
          </p:nvPr>
        </p:nvSpPr>
        <p:spPr>
          <a:xfrm>
            <a:off x="7532000" y="235055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6" name="Google Shape;426;p67"/>
          <p:cNvSpPr txBox="1"/>
          <p:nvPr>
            <p:ph idx="22" type="body"/>
          </p:nvPr>
        </p:nvSpPr>
        <p:spPr>
          <a:xfrm>
            <a:off x="7532000" y="3656300"/>
            <a:ext cx="12528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7" name="Google Shape;427;p6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8" name="Google Shape;428;p6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  <p15:guide id="3" pos="1016">
          <p15:clr>
            <a:srgbClr val="FA7B17"/>
          </p15:clr>
        </p15:guide>
        <p15:guide id="4" pos="1131">
          <p15:clr>
            <a:srgbClr val="FA7B17"/>
          </p15:clr>
        </p15:guide>
        <p15:guide id="5" pos="1920">
          <p15:clr>
            <a:srgbClr val="FA7B17"/>
          </p15:clr>
        </p15:guide>
        <p15:guide id="6" pos="2034">
          <p15:clr>
            <a:srgbClr val="FA7B17"/>
          </p15:clr>
        </p15:guide>
        <p15:guide id="7" pos="3726">
          <p15:clr>
            <a:srgbClr val="FA7B17"/>
          </p15:clr>
        </p15:guide>
        <p15:guide id="8" pos="4630">
          <p15:clr>
            <a:srgbClr val="FA7B17"/>
          </p15:clr>
        </p15:guide>
        <p15:guide id="9" pos="4744">
          <p15:clr>
            <a:srgbClr val="FA7B17"/>
          </p15:clr>
        </p15:guide>
        <p15:guide id="10" orient="horz" pos="1365">
          <p15:clr>
            <a:srgbClr val="FA7B17"/>
          </p15:clr>
        </p15:guide>
        <p15:guide id="11" orient="horz" pos="1480">
          <p15:clr>
            <a:srgbClr val="FA7B17"/>
          </p15:clr>
        </p15:guide>
        <p15:guide id="12" pos="3841">
          <p15:clr>
            <a:srgbClr val="FA7B17"/>
          </p15:clr>
        </p15:guide>
        <p15:guide id="13" orient="horz" pos="2188">
          <p15:clr>
            <a:srgbClr val="FA7B17"/>
          </p15:clr>
        </p15:guide>
        <p15:guide id="14" orient="horz" pos="2302">
          <p15:clr>
            <a:srgbClr val="FA7B17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rows">
  <p:cSld name="BLANK_1_1_1_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8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31" name="Google Shape;431;p68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32" name="Google Shape;432;p68"/>
          <p:cNvSpPr txBox="1"/>
          <p:nvPr>
            <p:ph idx="2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3" name="Google Shape;433;p68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34" name="Google Shape;434;p68"/>
          <p:cNvSpPr txBox="1"/>
          <p:nvPr>
            <p:ph idx="3" type="body"/>
          </p:nvPr>
        </p:nvSpPr>
        <p:spPr>
          <a:xfrm>
            <a:off x="362500" y="2023400"/>
            <a:ext cx="8422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68"/>
          <p:cNvSpPr txBox="1"/>
          <p:nvPr>
            <p:ph idx="4" type="body"/>
          </p:nvPr>
        </p:nvSpPr>
        <p:spPr>
          <a:xfrm>
            <a:off x="362500" y="3486800"/>
            <a:ext cx="8422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6" name="Google Shape;436;p6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7" name="Google Shape;437;p68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orient="horz" pos="2081">
          <p15:clr>
            <a:srgbClr val="FA7B17"/>
          </p15:clr>
        </p15:guide>
        <p15:guide id="4" orient="horz" pos="2196">
          <p15:clr>
            <a:srgbClr val="FA7B17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2 columns | 2 rows">
  <p:cSld name="BLANK_1_1_1_2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9"/>
          <p:cNvSpPr txBox="1"/>
          <p:nvPr>
            <p:ph idx="1" type="body"/>
          </p:nvPr>
        </p:nvSpPr>
        <p:spPr>
          <a:xfrm>
            <a:off x="362500" y="2023400"/>
            <a:ext cx="4120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0" name="Google Shape;440;p69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41" name="Google Shape;441;p69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42" name="Google Shape;442;p69"/>
          <p:cNvSpPr txBox="1"/>
          <p:nvPr>
            <p:ph idx="3" type="body"/>
          </p:nvPr>
        </p:nvSpPr>
        <p:spPr>
          <a:xfrm>
            <a:off x="4663500" y="2023550"/>
            <a:ext cx="4120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3" name="Google Shape;443;p69"/>
          <p:cNvSpPr txBox="1"/>
          <p:nvPr>
            <p:ph idx="4" type="body"/>
          </p:nvPr>
        </p:nvSpPr>
        <p:spPr>
          <a:xfrm>
            <a:off x="362500" y="3489493"/>
            <a:ext cx="4120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4" name="Google Shape;444;p69"/>
          <p:cNvSpPr txBox="1"/>
          <p:nvPr>
            <p:ph idx="5" type="body"/>
          </p:nvPr>
        </p:nvSpPr>
        <p:spPr>
          <a:xfrm>
            <a:off x="4663500" y="3489493"/>
            <a:ext cx="41205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9"/>
          <p:cNvSpPr txBox="1"/>
          <p:nvPr>
            <p:ph idx="6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6" name="Google Shape;446;p69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47" name="Google Shape;447;p69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8" name="Google Shape;448;p69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2824">
          <p15:clr>
            <a:srgbClr val="FA7B17"/>
          </p15:clr>
        </p15:guide>
        <p15:guide id="4" pos="2938">
          <p15:clr>
            <a:srgbClr val="FA7B17"/>
          </p15:clr>
        </p15:guide>
        <p15:guide id="5" orient="horz" pos="2081">
          <p15:clr>
            <a:srgbClr val="FA7B17"/>
          </p15:clr>
        </p15:guide>
        <p15:guide id="6" orient="horz" pos="2196">
          <p15:clr>
            <a:srgbClr val="FA7B17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 | 3 columns">
  <p:cSld name="BLANK_1_1_1_1_1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0"/>
          <p:cNvSpPr txBox="1"/>
          <p:nvPr>
            <p:ph idx="1" type="body"/>
          </p:nvPr>
        </p:nvSpPr>
        <p:spPr>
          <a:xfrm>
            <a:off x="362500" y="2023400"/>
            <a:ext cx="26868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1" name="Google Shape;451;p70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2" name="Google Shape;452;p70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3" type="body"/>
          </p:nvPr>
        </p:nvSpPr>
        <p:spPr>
          <a:xfrm>
            <a:off x="3230350" y="2023550"/>
            <a:ext cx="26868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4" name="Google Shape;454;p70"/>
          <p:cNvSpPr txBox="1"/>
          <p:nvPr>
            <p:ph idx="4" type="body"/>
          </p:nvPr>
        </p:nvSpPr>
        <p:spPr>
          <a:xfrm>
            <a:off x="6098200" y="2023550"/>
            <a:ext cx="26868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5" name="Google Shape;455;p70"/>
          <p:cNvSpPr txBox="1"/>
          <p:nvPr>
            <p:ph idx="5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6" name="Google Shape;456;p70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57" name="Google Shape;457;p70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8" name="Google Shape;458;p70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3 columns | 2 rows">
  <p:cSld name="BLANK_1_1_1_1_1_1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1"/>
          <p:cNvSpPr txBox="1"/>
          <p:nvPr>
            <p:ph idx="1" type="body"/>
          </p:nvPr>
        </p:nvSpPr>
        <p:spPr>
          <a:xfrm>
            <a:off x="362500" y="20234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1" name="Google Shape;461;p7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62" name="Google Shape;462;p71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63" name="Google Shape;463;p71"/>
          <p:cNvSpPr txBox="1"/>
          <p:nvPr>
            <p:ph idx="3" type="body"/>
          </p:nvPr>
        </p:nvSpPr>
        <p:spPr>
          <a:xfrm>
            <a:off x="3230350" y="20234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4" name="Google Shape;464;p71"/>
          <p:cNvSpPr txBox="1"/>
          <p:nvPr>
            <p:ph idx="4" type="body"/>
          </p:nvPr>
        </p:nvSpPr>
        <p:spPr>
          <a:xfrm>
            <a:off x="6098200" y="20234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5" name="Google Shape;465;p71"/>
          <p:cNvSpPr txBox="1"/>
          <p:nvPr>
            <p:ph idx="5" type="body"/>
          </p:nvPr>
        </p:nvSpPr>
        <p:spPr>
          <a:xfrm>
            <a:off x="362500" y="34868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6" name="Google Shape;466;p71"/>
          <p:cNvSpPr txBox="1"/>
          <p:nvPr>
            <p:ph idx="6" type="body"/>
          </p:nvPr>
        </p:nvSpPr>
        <p:spPr>
          <a:xfrm>
            <a:off x="3228600" y="34874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1"/>
          <p:cNvSpPr txBox="1"/>
          <p:nvPr>
            <p:ph idx="7" type="body"/>
          </p:nvPr>
        </p:nvSpPr>
        <p:spPr>
          <a:xfrm>
            <a:off x="6094700" y="3487400"/>
            <a:ext cx="268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8" name="Google Shape;468;p71"/>
          <p:cNvSpPr txBox="1"/>
          <p:nvPr>
            <p:ph idx="8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9" name="Google Shape;469;p71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70" name="Google Shape;470;p7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1" name="Google Shape;471;p7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  <p15:guide id="7" orient="horz" pos="2196">
          <p15:clr>
            <a:srgbClr val="FA7B17"/>
          </p15:clr>
        </p15:guide>
        <p15:guide id="8" orient="horz" pos="2085">
          <p15:clr>
            <a:srgbClr val="FA7B17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4 columns | 2 rows">
  <p:cSld name="BLANK_1_1_1_1_1_1_1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74" name="Google Shape;474;p72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75" name="Google Shape;475;p72"/>
          <p:cNvSpPr txBox="1"/>
          <p:nvPr>
            <p:ph idx="2" type="body"/>
          </p:nvPr>
        </p:nvSpPr>
        <p:spPr>
          <a:xfrm>
            <a:off x="362500" y="20234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6" name="Google Shape;476;p72"/>
          <p:cNvSpPr txBox="1"/>
          <p:nvPr>
            <p:ph idx="3" type="body"/>
          </p:nvPr>
        </p:nvSpPr>
        <p:spPr>
          <a:xfrm>
            <a:off x="2514000" y="20186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2"/>
          <p:cNvSpPr txBox="1"/>
          <p:nvPr>
            <p:ph idx="4" type="body"/>
          </p:nvPr>
        </p:nvSpPr>
        <p:spPr>
          <a:xfrm>
            <a:off x="6818200" y="20234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8" name="Google Shape;478;p72"/>
          <p:cNvSpPr txBox="1"/>
          <p:nvPr>
            <p:ph idx="5" type="body"/>
          </p:nvPr>
        </p:nvSpPr>
        <p:spPr>
          <a:xfrm>
            <a:off x="362500" y="34868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9" name="Google Shape;479;p72"/>
          <p:cNvSpPr txBox="1"/>
          <p:nvPr>
            <p:ph idx="6" type="body"/>
          </p:nvPr>
        </p:nvSpPr>
        <p:spPr>
          <a:xfrm>
            <a:off x="2514000" y="34874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0" name="Google Shape;480;p72"/>
          <p:cNvSpPr txBox="1"/>
          <p:nvPr>
            <p:ph idx="7" type="body"/>
          </p:nvPr>
        </p:nvSpPr>
        <p:spPr>
          <a:xfrm>
            <a:off x="6814700" y="3487400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1" name="Google Shape;481;p72"/>
          <p:cNvSpPr txBox="1"/>
          <p:nvPr>
            <p:ph idx="8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2" name="Google Shape;482;p72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83" name="Google Shape;483;p72"/>
          <p:cNvSpPr txBox="1"/>
          <p:nvPr>
            <p:ph idx="9" type="body"/>
          </p:nvPr>
        </p:nvSpPr>
        <p:spPr>
          <a:xfrm>
            <a:off x="4666100" y="2015943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4" name="Google Shape;484;p72"/>
          <p:cNvSpPr txBox="1"/>
          <p:nvPr>
            <p:ph idx="13" type="body"/>
          </p:nvPr>
        </p:nvSpPr>
        <p:spPr>
          <a:xfrm>
            <a:off x="4662600" y="3479943"/>
            <a:ext cx="1966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7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6" name="Google Shape;486;p7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467">
          <p15:clr>
            <a:srgbClr val="FA7B17"/>
          </p15:clr>
        </p15:guide>
        <p15:guide id="4" pos="1584">
          <p15:clr>
            <a:srgbClr val="FA7B17"/>
          </p15:clr>
        </p15:guide>
        <p15:guide id="5" pos="2823">
          <p15:clr>
            <a:srgbClr val="FA7B17"/>
          </p15:clr>
        </p15:guide>
        <p15:guide id="6" pos="2935">
          <p15:clr>
            <a:srgbClr val="FA7B17"/>
          </p15:clr>
        </p15:guide>
        <p15:guide id="7" orient="horz" pos="2088">
          <p15:clr>
            <a:srgbClr val="FA7B17"/>
          </p15:clr>
        </p15:guide>
        <p15:guide id="8" orient="horz" pos="2196">
          <p15:clr>
            <a:srgbClr val="FA7B17"/>
          </p15:clr>
        </p15:guide>
        <p15:guide id="9" pos="4175">
          <p15:clr>
            <a:srgbClr val="FA7B17"/>
          </p15:clr>
        </p15:guide>
        <p15:guide id="10" pos="4292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6 columns | 2 rows">
  <p:cSld name="BLANK_1_1_1_1_1_1_1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9" name="Google Shape;489;p73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0" name="Google Shape;490;p73"/>
          <p:cNvSpPr txBox="1"/>
          <p:nvPr>
            <p:ph idx="2" type="body"/>
          </p:nvPr>
        </p:nvSpPr>
        <p:spPr>
          <a:xfrm>
            <a:off x="362500" y="2023400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1" name="Google Shape;491;p73"/>
          <p:cNvSpPr txBox="1"/>
          <p:nvPr>
            <p:ph idx="3" type="body"/>
          </p:nvPr>
        </p:nvSpPr>
        <p:spPr>
          <a:xfrm>
            <a:off x="362500" y="3486800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2" name="Google Shape;492;p73"/>
          <p:cNvSpPr txBox="1"/>
          <p:nvPr>
            <p:ph idx="4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73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94" name="Google Shape;494;p73"/>
          <p:cNvSpPr txBox="1"/>
          <p:nvPr>
            <p:ph idx="5" type="body"/>
          </p:nvPr>
        </p:nvSpPr>
        <p:spPr>
          <a:xfrm>
            <a:off x="1797550" y="20159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5" name="Google Shape;495;p73"/>
          <p:cNvSpPr txBox="1"/>
          <p:nvPr>
            <p:ph idx="6" type="body"/>
          </p:nvPr>
        </p:nvSpPr>
        <p:spPr>
          <a:xfrm>
            <a:off x="1797550" y="34793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6" name="Google Shape;496;p73"/>
          <p:cNvSpPr txBox="1"/>
          <p:nvPr>
            <p:ph idx="7" type="body"/>
          </p:nvPr>
        </p:nvSpPr>
        <p:spPr>
          <a:xfrm>
            <a:off x="3232600" y="20159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7" name="Google Shape;497;p73"/>
          <p:cNvSpPr txBox="1"/>
          <p:nvPr>
            <p:ph idx="8" type="body"/>
          </p:nvPr>
        </p:nvSpPr>
        <p:spPr>
          <a:xfrm>
            <a:off x="3232600" y="34793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73"/>
          <p:cNvSpPr txBox="1"/>
          <p:nvPr>
            <p:ph idx="9" type="body"/>
          </p:nvPr>
        </p:nvSpPr>
        <p:spPr>
          <a:xfrm>
            <a:off x="4660043" y="2022004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9" name="Google Shape;499;p73"/>
          <p:cNvSpPr txBox="1"/>
          <p:nvPr>
            <p:ph idx="13" type="body"/>
          </p:nvPr>
        </p:nvSpPr>
        <p:spPr>
          <a:xfrm>
            <a:off x="4660043" y="3485404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0" name="Google Shape;500;p73"/>
          <p:cNvSpPr txBox="1"/>
          <p:nvPr>
            <p:ph idx="14" type="body"/>
          </p:nvPr>
        </p:nvSpPr>
        <p:spPr>
          <a:xfrm>
            <a:off x="6095107" y="20159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73"/>
          <p:cNvSpPr txBox="1"/>
          <p:nvPr>
            <p:ph idx="15" type="body"/>
          </p:nvPr>
        </p:nvSpPr>
        <p:spPr>
          <a:xfrm>
            <a:off x="6095107" y="34793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2" name="Google Shape;502;p73"/>
          <p:cNvSpPr txBox="1"/>
          <p:nvPr>
            <p:ph idx="16" type="body"/>
          </p:nvPr>
        </p:nvSpPr>
        <p:spPr>
          <a:xfrm>
            <a:off x="7537757" y="20159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3" name="Google Shape;503;p73"/>
          <p:cNvSpPr txBox="1"/>
          <p:nvPr>
            <p:ph idx="17" type="body"/>
          </p:nvPr>
        </p:nvSpPr>
        <p:spPr>
          <a:xfrm>
            <a:off x="7537757" y="3479343"/>
            <a:ext cx="12513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4" name="Google Shape;504;p7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5" name="Google Shape;505;p73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017">
          <p15:clr>
            <a:srgbClr val="FA7B17"/>
          </p15:clr>
        </p15:guide>
        <p15:guide id="4" pos="1132">
          <p15:clr>
            <a:srgbClr val="FA7B17"/>
          </p15:clr>
        </p15:guide>
        <p15:guide id="5" pos="2823">
          <p15:clr>
            <a:srgbClr val="FA7B17"/>
          </p15:clr>
        </p15:guide>
        <p15:guide id="6" pos="2935">
          <p15:clr>
            <a:srgbClr val="FA7B17"/>
          </p15:clr>
        </p15:guide>
        <p15:guide id="7" orient="horz" pos="2088">
          <p15:clr>
            <a:srgbClr val="FA7B17"/>
          </p15:clr>
        </p15:guide>
        <p15:guide id="8" orient="horz" pos="2197">
          <p15:clr>
            <a:srgbClr val="FA7B17"/>
          </p15:clr>
        </p15:guide>
        <p15:guide id="9" pos="3725">
          <p15:clr>
            <a:srgbClr val="FA7B17"/>
          </p15:clr>
        </p15:guide>
        <p15:guide id="10" pos="3840">
          <p15:clr>
            <a:srgbClr val="FA7B17"/>
          </p15:clr>
        </p15:guide>
        <p15:guide id="11" pos="1921">
          <p15:clr>
            <a:srgbClr val="FA7B17"/>
          </p15:clr>
        </p15:guide>
        <p15:guide id="12" pos="4629">
          <p15:clr>
            <a:srgbClr val="FA7B17"/>
          </p15:clr>
        </p15:guide>
        <p15:guide id="13" pos="4744">
          <p15:clr>
            <a:srgbClr val="FA7B17"/>
          </p15:clr>
        </p15:guide>
        <p15:guide id="14" pos="2036">
          <p15:clr>
            <a:srgbClr val="FA7B17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4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8" name="Google Shape;508;p74"/>
          <p:cNvSpPr txBox="1"/>
          <p:nvPr>
            <p:ph idx="1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9" name="Google Shape;509;p7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0" name="Google Shape;510;p74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3 columns | 3 rows">
  <p:cSld name="BLANK_1_1_1_1_1_1_2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75"/>
          <p:cNvSpPr txBox="1"/>
          <p:nvPr>
            <p:ph idx="1" type="body"/>
          </p:nvPr>
        </p:nvSpPr>
        <p:spPr>
          <a:xfrm>
            <a:off x="360000" y="2023400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3" name="Google Shape;513;p7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4" name="Google Shape;514;p75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5" name="Google Shape;515;p75"/>
          <p:cNvSpPr txBox="1"/>
          <p:nvPr>
            <p:ph idx="3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6" name="Google Shape;516;p75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17" name="Google Shape;517;p75"/>
          <p:cNvSpPr txBox="1"/>
          <p:nvPr>
            <p:ph idx="4" type="body"/>
          </p:nvPr>
        </p:nvSpPr>
        <p:spPr>
          <a:xfrm>
            <a:off x="3230350" y="2015943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8" name="Google Shape;518;p75"/>
          <p:cNvSpPr txBox="1"/>
          <p:nvPr>
            <p:ph idx="5" type="body"/>
          </p:nvPr>
        </p:nvSpPr>
        <p:spPr>
          <a:xfrm>
            <a:off x="6100700" y="2015950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9" name="Google Shape;519;p75"/>
          <p:cNvSpPr txBox="1"/>
          <p:nvPr>
            <p:ph idx="6" type="body"/>
          </p:nvPr>
        </p:nvSpPr>
        <p:spPr>
          <a:xfrm>
            <a:off x="358250" y="3000257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0" name="Google Shape;520;p75"/>
          <p:cNvSpPr txBox="1"/>
          <p:nvPr>
            <p:ph idx="7" type="body"/>
          </p:nvPr>
        </p:nvSpPr>
        <p:spPr>
          <a:xfrm>
            <a:off x="3228600" y="2992800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1" name="Google Shape;521;p75"/>
          <p:cNvSpPr txBox="1"/>
          <p:nvPr>
            <p:ph idx="8" type="body"/>
          </p:nvPr>
        </p:nvSpPr>
        <p:spPr>
          <a:xfrm>
            <a:off x="6098950" y="2992807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2" name="Google Shape;522;p75"/>
          <p:cNvSpPr txBox="1"/>
          <p:nvPr>
            <p:ph idx="9" type="body"/>
          </p:nvPr>
        </p:nvSpPr>
        <p:spPr>
          <a:xfrm>
            <a:off x="358250" y="3971407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3" name="Google Shape;523;p75"/>
          <p:cNvSpPr txBox="1"/>
          <p:nvPr>
            <p:ph idx="13" type="body"/>
          </p:nvPr>
        </p:nvSpPr>
        <p:spPr>
          <a:xfrm>
            <a:off x="3228600" y="3963950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4" name="Google Shape;524;p75"/>
          <p:cNvSpPr txBox="1"/>
          <p:nvPr>
            <p:ph idx="14" type="body"/>
          </p:nvPr>
        </p:nvSpPr>
        <p:spPr>
          <a:xfrm>
            <a:off x="6098950" y="3963957"/>
            <a:ext cx="2686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5" name="Google Shape;525;p7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6" name="Google Shape;526;p7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  <p15:guide id="3" pos="1921">
          <p15:clr>
            <a:srgbClr val="FA7B17"/>
          </p15:clr>
        </p15:guide>
        <p15:guide id="4" pos="2033">
          <p15:clr>
            <a:srgbClr val="FA7B17"/>
          </p15:clr>
        </p15:guide>
        <p15:guide id="5" pos="3727">
          <p15:clr>
            <a:srgbClr val="FA7B17"/>
          </p15:clr>
        </p15:guide>
        <p15:guide id="6" pos="3839">
          <p15:clr>
            <a:srgbClr val="FA7B17"/>
          </p15:clr>
        </p15:guide>
        <p15:guide id="7" orient="horz" pos="1765">
          <p15:clr>
            <a:srgbClr val="FA7B17"/>
          </p15:clr>
        </p15:guide>
        <p15:guide id="8" orient="horz" pos="2381">
          <p15:clr>
            <a:srgbClr val="FA7B17"/>
          </p15:clr>
        </p15:guide>
        <p15:guide id="9" orient="horz" pos="1886">
          <p15:clr>
            <a:srgbClr val="FA7B17"/>
          </p15:clr>
        </p15:guide>
        <p15:guide id="10" orient="horz" pos="2496">
          <p15:clr>
            <a:srgbClr val="FA7B17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4 rows">
  <p:cSld name="TITLE_AND_TWO_COLUMNS_2_2_2_2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6"/>
          <p:cNvSpPr txBox="1"/>
          <p:nvPr>
            <p:ph idx="1" type="body"/>
          </p:nvPr>
        </p:nvSpPr>
        <p:spPr>
          <a:xfrm>
            <a:off x="361750" y="10448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9" name="Google Shape;529;p76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0" name="Google Shape;530;p76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1" name="Google Shape;531;p76"/>
          <p:cNvSpPr txBox="1"/>
          <p:nvPr>
            <p:ph idx="3" type="body"/>
          </p:nvPr>
        </p:nvSpPr>
        <p:spPr>
          <a:xfrm>
            <a:off x="3230200" y="10448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2" name="Google Shape;532;p76"/>
          <p:cNvSpPr txBox="1"/>
          <p:nvPr>
            <p:ph idx="4" type="body"/>
          </p:nvPr>
        </p:nvSpPr>
        <p:spPr>
          <a:xfrm>
            <a:off x="6098650" y="10448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3" name="Google Shape;533;p76"/>
          <p:cNvSpPr txBox="1"/>
          <p:nvPr>
            <p:ph idx="5" type="body"/>
          </p:nvPr>
        </p:nvSpPr>
        <p:spPr>
          <a:xfrm>
            <a:off x="361750" y="20159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4" name="Google Shape;534;p76"/>
          <p:cNvSpPr txBox="1"/>
          <p:nvPr>
            <p:ph idx="6" type="body"/>
          </p:nvPr>
        </p:nvSpPr>
        <p:spPr>
          <a:xfrm>
            <a:off x="3230200" y="20159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5" name="Google Shape;535;p76"/>
          <p:cNvSpPr txBox="1"/>
          <p:nvPr>
            <p:ph idx="7" type="body"/>
          </p:nvPr>
        </p:nvSpPr>
        <p:spPr>
          <a:xfrm>
            <a:off x="6098650" y="20159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6" name="Google Shape;536;p76"/>
          <p:cNvSpPr txBox="1"/>
          <p:nvPr>
            <p:ph idx="8" type="body"/>
          </p:nvPr>
        </p:nvSpPr>
        <p:spPr>
          <a:xfrm>
            <a:off x="361750" y="30020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7" name="Google Shape;537;p76"/>
          <p:cNvSpPr txBox="1"/>
          <p:nvPr>
            <p:ph idx="9" type="body"/>
          </p:nvPr>
        </p:nvSpPr>
        <p:spPr>
          <a:xfrm>
            <a:off x="3230200" y="30020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8" name="Google Shape;538;p76"/>
          <p:cNvSpPr txBox="1"/>
          <p:nvPr>
            <p:ph idx="13" type="body"/>
          </p:nvPr>
        </p:nvSpPr>
        <p:spPr>
          <a:xfrm>
            <a:off x="6098650" y="3002000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9" name="Google Shape;539;p76"/>
          <p:cNvSpPr txBox="1"/>
          <p:nvPr>
            <p:ph idx="14" type="body"/>
          </p:nvPr>
        </p:nvSpPr>
        <p:spPr>
          <a:xfrm>
            <a:off x="361750" y="39804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0" name="Google Shape;540;p76"/>
          <p:cNvSpPr txBox="1"/>
          <p:nvPr>
            <p:ph idx="15" type="body"/>
          </p:nvPr>
        </p:nvSpPr>
        <p:spPr>
          <a:xfrm>
            <a:off x="3230200" y="39804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1" name="Google Shape;541;p76"/>
          <p:cNvSpPr txBox="1"/>
          <p:nvPr>
            <p:ph idx="16" type="body"/>
          </p:nvPr>
        </p:nvSpPr>
        <p:spPr>
          <a:xfrm>
            <a:off x="6098650" y="3980443"/>
            <a:ext cx="26871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2" name="Google Shape;542;p7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3" name="Google Shape;543;p76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891">
          <p15:clr>
            <a:srgbClr val="FA7B17"/>
          </p15:clr>
        </p15:guide>
        <p15:guide id="3" orient="horz" pos="1275">
          <p15:clr>
            <a:srgbClr val="FA7B17"/>
          </p15:clr>
        </p15:guide>
        <p15:guide id="4" orient="horz" pos="1776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  <p15:guide id="7" pos="3727">
          <p15:clr>
            <a:srgbClr val="FA7B17"/>
          </p15:clr>
        </p15:guide>
        <p15:guide id="8" pos="3839">
          <p15:clr>
            <a:srgbClr val="FA7B17"/>
          </p15:clr>
        </p15:guide>
        <p15:guide id="9" orient="horz" pos="2392">
          <p15:clr>
            <a:srgbClr val="FA7B17"/>
          </p15:clr>
        </p15:guide>
        <p15:guide id="10" orient="horz" pos="2507">
          <p15:clr>
            <a:srgbClr val="FA7B17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| body">
  <p:cSld name="BLANK_1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7"/>
          <p:cNvSpPr txBox="1"/>
          <p:nvPr>
            <p:ph idx="1" type="body"/>
          </p:nvPr>
        </p:nvSpPr>
        <p:spPr>
          <a:xfrm>
            <a:off x="362500" y="2023400"/>
            <a:ext cx="84225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6" name="Google Shape;546;p77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47" name="Google Shape;547;p77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48" name="Google Shape;548;p77"/>
          <p:cNvSpPr txBox="1"/>
          <p:nvPr>
            <p:ph idx="3" type="body"/>
          </p:nvPr>
        </p:nvSpPr>
        <p:spPr>
          <a:xfrm>
            <a:off x="433625" y="1044800"/>
            <a:ext cx="8351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9" name="Google Shape;549;p77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2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50" name="Google Shape;550;p7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1" name="Google Shape;551;p7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275">
          <p15:clr>
            <a:srgbClr val="FA7B17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key text column | 1 column">
  <p:cSld name="BLANK_1_2_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8"/>
          <p:cNvSpPr txBox="1"/>
          <p:nvPr>
            <p:ph idx="1" type="body"/>
          </p:nvPr>
        </p:nvSpPr>
        <p:spPr>
          <a:xfrm>
            <a:off x="4663500" y="1044800"/>
            <a:ext cx="4121700" cy="3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4" name="Google Shape;554;p78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i="0" sz="2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55" name="Google Shape;555;p78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nter"/>
              <a:buNone/>
              <a:defRPr b="1" i="0" sz="1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i="0" sz="1000" u="none" cap="none" strike="noStrike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56" name="Google Shape;556;p78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</a:pPr>
            <a:r>
              <a:rPr b="0" i="0" lang="en" sz="5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1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57" name="Google Shape;557;p78"/>
          <p:cNvSpPr txBox="1"/>
          <p:nvPr>
            <p:ph idx="3" type="body"/>
          </p:nvPr>
        </p:nvSpPr>
        <p:spPr>
          <a:xfrm>
            <a:off x="433625" y="1044800"/>
            <a:ext cx="40470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37150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8" name="Google Shape;558;p78"/>
          <p:cNvSpPr txBox="1"/>
          <p:nvPr/>
        </p:nvSpPr>
        <p:spPr>
          <a:xfrm>
            <a:off x="289082" y="892079"/>
            <a:ext cx="1830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</a:pPr>
            <a:r>
              <a:rPr b="0" i="0" lang="en" sz="51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|</a:t>
            </a:r>
            <a:endParaRPr b="0" i="0" sz="5100" u="none" cap="none" strike="noStrike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59" name="Google Shape;559;p78"/>
          <p:cNvSpPr txBox="1"/>
          <p:nvPr>
            <p:ph idx="4" type="body"/>
          </p:nvPr>
        </p:nvSpPr>
        <p:spPr>
          <a:xfrm>
            <a:off x="360000" y="2022000"/>
            <a:ext cx="4121700" cy="27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7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1" name="Google Shape;561;p78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938">
          <p15:clr>
            <a:srgbClr val="FA7B17"/>
          </p15:clr>
        </p15:guide>
        <p15:guide id="2" pos="2822">
          <p15:clr>
            <a:srgbClr val="FA7B17"/>
          </p15:clr>
        </p15:guide>
        <p15:guide id="3" orient="horz" pos="1159">
          <p15:clr>
            <a:srgbClr val="FA7B17"/>
          </p15:clr>
        </p15:guide>
        <p15:guide id="4" orient="horz" pos="1275">
          <p15:clr>
            <a:srgbClr val="FA7B17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3">
  <p:cSld name="CUSTOM_10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4">
  <p:cSld name="CUSTOM_11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5">
  <p:cSld name="CUSTOM_12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6">
  <p:cSld name="CUSTOM_13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6 rows 1">
  <p:cSld name="TITLE_AND_TWO_COLUMNS_2_2_1_1_1_1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3"/>
          <p:cNvSpPr txBox="1"/>
          <p:nvPr>
            <p:ph idx="1" type="body"/>
          </p:nvPr>
        </p:nvSpPr>
        <p:spPr>
          <a:xfrm>
            <a:off x="361750" y="1044800"/>
            <a:ext cx="4119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8" name="Google Shape;568;p8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69" name="Google Shape;569;p83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70" name="Google Shape;570;p83"/>
          <p:cNvSpPr txBox="1"/>
          <p:nvPr>
            <p:ph idx="3" type="body"/>
          </p:nvPr>
        </p:nvSpPr>
        <p:spPr>
          <a:xfrm>
            <a:off x="361606" y="169595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1" name="Google Shape;571;p83"/>
          <p:cNvSpPr txBox="1"/>
          <p:nvPr>
            <p:ph idx="4" type="body"/>
          </p:nvPr>
        </p:nvSpPr>
        <p:spPr>
          <a:xfrm>
            <a:off x="361606" y="2347098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2" name="Google Shape;572;p83"/>
          <p:cNvSpPr txBox="1"/>
          <p:nvPr>
            <p:ph idx="5" type="body"/>
          </p:nvPr>
        </p:nvSpPr>
        <p:spPr>
          <a:xfrm>
            <a:off x="360750" y="300730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3" name="Google Shape;573;p83"/>
          <p:cNvSpPr txBox="1"/>
          <p:nvPr>
            <p:ph idx="6" type="body"/>
          </p:nvPr>
        </p:nvSpPr>
        <p:spPr>
          <a:xfrm>
            <a:off x="360750" y="3649395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4" name="Google Shape;574;p83"/>
          <p:cNvSpPr txBox="1"/>
          <p:nvPr>
            <p:ph idx="7" type="body"/>
          </p:nvPr>
        </p:nvSpPr>
        <p:spPr>
          <a:xfrm>
            <a:off x="360750" y="4308151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5" name="Google Shape;575;p83"/>
          <p:cNvSpPr txBox="1"/>
          <p:nvPr>
            <p:ph idx="8" type="body"/>
          </p:nvPr>
        </p:nvSpPr>
        <p:spPr>
          <a:xfrm>
            <a:off x="4663750" y="1044800"/>
            <a:ext cx="4119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6" name="Google Shape;576;p83"/>
          <p:cNvSpPr txBox="1"/>
          <p:nvPr>
            <p:ph idx="9" type="body"/>
          </p:nvPr>
        </p:nvSpPr>
        <p:spPr>
          <a:xfrm>
            <a:off x="4663606" y="169595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7" name="Google Shape;577;p83"/>
          <p:cNvSpPr txBox="1"/>
          <p:nvPr>
            <p:ph idx="13" type="body"/>
          </p:nvPr>
        </p:nvSpPr>
        <p:spPr>
          <a:xfrm>
            <a:off x="4663606" y="2347098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8" name="Google Shape;578;p83"/>
          <p:cNvSpPr txBox="1"/>
          <p:nvPr>
            <p:ph idx="14" type="body"/>
          </p:nvPr>
        </p:nvSpPr>
        <p:spPr>
          <a:xfrm>
            <a:off x="4662750" y="3007300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9" name="Google Shape;579;p83"/>
          <p:cNvSpPr txBox="1"/>
          <p:nvPr>
            <p:ph idx="15" type="body"/>
          </p:nvPr>
        </p:nvSpPr>
        <p:spPr>
          <a:xfrm>
            <a:off x="4662750" y="3649395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0" name="Google Shape;580;p83"/>
          <p:cNvSpPr txBox="1"/>
          <p:nvPr>
            <p:ph idx="16" type="body"/>
          </p:nvPr>
        </p:nvSpPr>
        <p:spPr>
          <a:xfrm>
            <a:off x="4662750" y="4308151"/>
            <a:ext cx="41187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581" name="Google Shape;581;p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orient="horz" pos="952">
          <p15:clr>
            <a:srgbClr val="FA7B17"/>
          </p15:clr>
        </p15:guide>
        <p15:guide id="6" orient="horz" pos="1070">
          <p15:clr>
            <a:srgbClr val="FA7B17"/>
          </p15:clr>
        </p15:guide>
        <p15:guide id="7" orient="horz" pos="1771">
          <p15:clr>
            <a:srgbClr val="FA7B17"/>
          </p15:clr>
        </p15:guide>
        <p15:guide id="8" orient="horz" pos="1894">
          <p15:clr>
            <a:srgbClr val="FA7B17"/>
          </p15:clr>
        </p15:guide>
        <p15:guide id="9" orient="horz" pos="2593">
          <p15:clr>
            <a:srgbClr val="FA7B17"/>
          </p15:clr>
        </p15:guide>
        <p15:guide id="10" orient="horz" pos="2714">
          <p15:clr>
            <a:srgbClr val="FA7B17"/>
          </p15:clr>
        </p15:guide>
        <p15:guide id="11" pos="2823">
          <p15:clr>
            <a:srgbClr val="FA7B17"/>
          </p15:clr>
        </p15:guide>
        <p15:guide id="12" pos="2937">
          <p15:clr>
            <a:srgbClr val="FA7B17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5" name="Google Shape;585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6"/>
          <p:cNvSpPr txBox="1"/>
          <p:nvPr>
            <p:ph type="ctrTitle"/>
          </p:nvPr>
        </p:nvSpPr>
        <p:spPr>
          <a:xfrm>
            <a:off x="360750" y="4043015"/>
            <a:ext cx="8422500" cy="5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92" name="Google Shape;592;p86"/>
          <p:cNvSpPr txBox="1"/>
          <p:nvPr>
            <p:ph idx="1" type="subTitle"/>
          </p:nvPr>
        </p:nvSpPr>
        <p:spPr>
          <a:xfrm>
            <a:off x="361750" y="3642258"/>
            <a:ext cx="84225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id="593" name="Google Shape;593;p86"/>
          <p:cNvPicPr preferRelativeResize="0"/>
          <p:nvPr/>
        </p:nvPicPr>
        <p:blipFill rotWithShape="1">
          <a:blip r:embed="rId3">
            <a:alphaModFix/>
          </a:blip>
          <a:srcRect b="719" l="0" r="0" t="719"/>
          <a:stretch/>
        </p:blipFill>
        <p:spPr>
          <a:xfrm>
            <a:off x="360900" y="360000"/>
            <a:ext cx="2812250" cy="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86"/>
          <p:cNvSpPr txBox="1"/>
          <p:nvPr/>
        </p:nvSpPr>
        <p:spPr>
          <a:xfrm>
            <a:off x="361750" y="4774100"/>
            <a:ext cx="2625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2"/>
                </a:solidFill>
                <a:latin typeface="Inter Medium"/>
                <a:ea typeface="Inter Medium"/>
                <a:cs typeface="Inter Medium"/>
                <a:sym typeface="Inter Medium"/>
              </a:rPr>
              <a:t>Please do not copy without permission. © ExploreAI 2023.</a:t>
            </a:r>
            <a:endParaRPr sz="600">
              <a:solidFill>
                <a:schemeClr val="lt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7"/>
          <p:cNvSpPr txBox="1"/>
          <p:nvPr>
            <p:ph type="title"/>
          </p:nvPr>
        </p:nvSpPr>
        <p:spPr>
          <a:xfrm>
            <a:off x="360750" y="2500350"/>
            <a:ext cx="8422500" cy="43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"/>
              <a:buNone/>
              <a:defRPr b="1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97" name="Google Shape;597;p87"/>
          <p:cNvSpPr txBox="1"/>
          <p:nvPr>
            <p:ph idx="1" type="subTitle"/>
          </p:nvPr>
        </p:nvSpPr>
        <p:spPr>
          <a:xfrm>
            <a:off x="360750" y="220575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 sz="1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id="598" name="Google Shape;598;p87"/>
          <p:cNvPicPr preferRelativeResize="0"/>
          <p:nvPr/>
        </p:nvPicPr>
        <p:blipFill rotWithShape="1">
          <a:blip r:embed="rId3">
            <a:alphaModFix/>
          </a:blip>
          <a:srcRect b="719" l="0" r="0" t="719"/>
          <a:stretch/>
        </p:blipFill>
        <p:spPr>
          <a:xfrm>
            <a:off x="360900" y="360000"/>
            <a:ext cx="2812250" cy="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8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ith title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88"/>
          <p:cNvSpPr txBox="1"/>
          <p:nvPr>
            <p:ph idx="1" type="body"/>
          </p:nvPr>
        </p:nvSpPr>
        <p:spPr>
          <a:xfrm>
            <a:off x="911700" y="10448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2" name="Google Shape;602;p88"/>
          <p:cNvSpPr txBox="1"/>
          <p:nvPr>
            <p:ph idx="2" type="body"/>
          </p:nvPr>
        </p:nvSpPr>
        <p:spPr>
          <a:xfrm>
            <a:off x="360900" y="10448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3" name="Google Shape;603;p88"/>
          <p:cNvSpPr txBox="1"/>
          <p:nvPr>
            <p:ph idx="3" type="body"/>
          </p:nvPr>
        </p:nvSpPr>
        <p:spPr>
          <a:xfrm>
            <a:off x="912550" y="16929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4" name="Google Shape;604;p88"/>
          <p:cNvSpPr txBox="1"/>
          <p:nvPr>
            <p:ph idx="4" type="body"/>
          </p:nvPr>
        </p:nvSpPr>
        <p:spPr>
          <a:xfrm>
            <a:off x="361750" y="16929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5" name="Google Shape;605;p88"/>
          <p:cNvSpPr txBox="1"/>
          <p:nvPr>
            <p:ph idx="5" type="body"/>
          </p:nvPr>
        </p:nvSpPr>
        <p:spPr>
          <a:xfrm>
            <a:off x="912550" y="23410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6" name="Google Shape;606;p88"/>
          <p:cNvSpPr txBox="1"/>
          <p:nvPr>
            <p:ph idx="6" type="body"/>
          </p:nvPr>
        </p:nvSpPr>
        <p:spPr>
          <a:xfrm>
            <a:off x="361750" y="23410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7" name="Google Shape;607;p88"/>
          <p:cNvSpPr txBox="1"/>
          <p:nvPr>
            <p:ph idx="7" type="body"/>
          </p:nvPr>
        </p:nvSpPr>
        <p:spPr>
          <a:xfrm>
            <a:off x="911700" y="29891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8" name="Google Shape;608;p88"/>
          <p:cNvSpPr txBox="1"/>
          <p:nvPr>
            <p:ph idx="8" type="body"/>
          </p:nvPr>
        </p:nvSpPr>
        <p:spPr>
          <a:xfrm>
            <a:off x="360900" y="29891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9" name="Google Shape;609;p88"/>
          <p:cNvSpPr txBox="1"/>
          <p:nvPr>
            <p:ph idx="9" type="body"/>
          </p:nvPr>
        </p:nvSpPr>
        <p:spPr>
          <a:xfrm>
            <a:off x="911700" y="36372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0" name="Google Shape;610;p88"/>
          <p:cNvSpPr txBox="1"/>
          <p:nvPr>
            <p:ph idx="13" type="body"/>
          </p:nvPr>
        </p:nvSpPr>
        <p:spPr>
          <a:xfrm>
            <a:off x="360900" y="36372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1" name="Google Shape;611;p88"/>
          <p:cNvSpPr txBox="1"/>
          <p:nvPr>
            <p:ph idx="14" type="body"/>
          </p:nvPr>
        </p:nvSpPr>
        <p:spPr>
          <a:xfrm>
            <a:off x="911700" y="4285300"/>
            <a:ext cx="3569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2" name="Google Shape;612;p88"/>
          <p:cNvSpPr txBox="1"/>
          <p:nvPr>
            <p:ph idx="15" type="body"/>
          </p:nvPr>
        </p:nvSpPr>
        <p:spPr>
          <a:xfrm>
            <a:off x="360900" y="428530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b="1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b="1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b="1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613" name="Google Shape;613;p88"/>
          <p:cNvPicPr preferRelativeResize="0"/>
          <p:nvPr/>
        </p:nvPicPr>
        <p:blipFill rotWithShape="1">
          <a:blip r:embed="rId3">
            <a:alphaModFix/>
          </a:blip>
          <a:srcRect b="719" l="0" r="0" t="719"/>
          <a:stretch/>
        </p:blipFill>
        <p:spPr>
          <a:xfrm>
            <a:off x="360900" y="360000"/>
            <a:ext cx="2812250" cy="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8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951">
          <p15:clr>
            <a:srgbClr val="FA7B17"/>
          </p15:clr>
        </p15:guide>
        <p15:guide id="2" pos="574">
          <p15:clr>
            <a:srgbClr val="FA7B17"/>
          </p15:clr>
        </p15:guide>
        <p15:guide id="3" orient="horz" pos="1067">
          <p15:clr>
            <a:srgbClr val="FA7B17"/>
          </p15:clr>
        </p15:guide>
        <p15:guide id="4" orient="horz" pos="1359">
          <p15:clr>
            <a:srgbClr val="FA7B17"/>
          </p15:clr>
        </p15:guide>
        <p15:guide id="5" orient="horz" pos="1475">
          <p15:clr>
            <a:srgbClr val="FA7B17"/>
          </p15:clr>
        </p15:guide>
        <p15:guide id="6" orient="horz" pos="1766">
          <p15:clr>
            <a:srgbClr val="FA7B17"/>
          </p15:clr>
        </p15:guide>
        <p15:guide id="7" orient="horz" pos="1882">
          <p15:clr>
            <a:srgbClr val="FA7B17"/>
          </p15:clr>
        </p15:guide>
        <p15:guide id="8" orient="horz" pos="2175">
          <p15:clr>
            <a:srgbClr val="FA7B17"/>
          </p15:clr>
        </p15:guide>
        <p15:guide id="9" orient="horz" pos="2291">
          <p15:clr>
            <a:srgbClr val="FA7B17"/>
          </p15:clr>
        </p15:guide>
        <p15:guide id="10" orient="horz" pos="2584">
          <p15:clr>
            <a:srgbClr val="FA7B17"/>
          </p15:clr>
        </p15:guide>
        <p15:guide id="11" orient="horz" pos="2700">
          <p15:clr>
            <a:srgbClr val="FA7B17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body" type="tx">
  <p:cSld name="TITLE_AND_BODY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9"/>
          <p:cNvSpPr txBox="1"/>
          <p:nvPr>
            <p:ph idx="1" type="body"/>
          </p:nvPr>
        </p:nvSpPr>
        <p:spPr>
          <a:xfrm>
            <a:off x="361750" y="1044800"/>
            <a:ext cx="8424000" cy="3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17" name="Google Shape;617;p89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18" name="Google Shape;618;p89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id="619" name="Google Shape;619;p89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89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" type="twoColTx">
  <p:cSld name="TITLE_AND_TWO_COLUMNS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90"/>
          <p:cNvSpPr txBox="1"/>
          <p:nvPr>
            <p:ph idx="1" type="body"/>
          </p:nvPr>
        </p:nvSpPr>
        <p:spPr>
          <a:xfrm>
            <a:off x="361750" y="1044800"/>
            <a:ext cx="4119600" cy="3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3" name="Google Shape;623;p90"/>
          <p:cNvSpPr txBox="1"/>
          <p:nvPr>
            <p:ph idx="2" type="body"/>
          </p:nvPr>
        </p:nvSpPr>
        <p:spPr>
          <a:xfrm>
            <a:off x="4661700" y="1044800"/>
            <a:ext cx="4119600" cy="3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4" name="Google Shape;624;p90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25" name="Google Shape;625;p90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26" name="Google Shape;626;p90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7" name="Google Shape;627;p90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6 columns | 2 rows">
  <p:cSld name="TITLE_AND_TWO_COLUMNS_4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91"/>
          <p:cNvSpPr txBox="1"/>
          <p:nvPr>
            <p:ph idx="1" type="body"/>
          </p:nvPr>
        </p:nvSpPr>
        <p:spPr>
          <a:xfrm>
            <a:off x="361750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0" name="Google Shape;630;p9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31" name="Google Shape;631;p91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32" name="Google Shape;632;p91"/>
          <p:cNvSpPr txBox="1"/>
          <p:nvPr>
            <p:ph idx="3" type="body"/>
          </p:nvPr>
        </p:nvSpPr>
        <p:spPr>
          <a:xfrm>
            <a:off x="361750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3" name="Google Shape;633;p91"/>
          <p:cNvSpPr txBox="1"/>
          <p:nvPr>
            <p:ph idx="4" type="body"/>
          </p:nvPr>
        </p:nvSpPr>
        <p:spPr>
          <a:xfrm>
            <a:off x="1799787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4" name="Google Shape;634;p91"/>
          <p:cNvSpPr txBox="1"/>
          <p:nvPr>
            <p:ph idx="5" type="body"/>
          </p:nvPr>
        </p:nvSpPr>
        <p:spPr>
          <a:xfrm>
            <a:off x="1799787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5" name="Google Shape;635;p91"/>
          <p:cNvSpPr txBox="1"/>
          <p:nvPr>
            <p:ph idx="6" type="body"/>
          </p:nvPr>
        </p:nvSpPr>
        <p:spPr>
          <a:xfrm>
            <a:off x="3230204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6" name="Google Shape;636;p91"/>
          <p:cNvSpPr txBox="1"/>
          <p:nvPr>
            <p:ph idx="7" type="body"/>
          </p:nvPr>
        </p:nvSpPr>
        <p:spPr>
          <a:xfrm>
            <a:off x="3230204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7" name="Google Shape;637;p91"/>
          <p:cNvSpPr txBox="1"/>
          <p:nvPr>
            <p:ph idx="8" type="body"/>
          </p:nvPr>
        </p:nvSpPr>
        <p:spPr>
          <a:xfrm>
            <a:off x="4660637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8" name="Google Shape;638;p91"/>
          <p:cNvSpPr txBox="1"/>
          <p:nvPr>
            <p:ph idx="9" type="body"/>
          </p:nvPr>
        </p:nvSpPr>
        <p:spPr>
          <a:xfrm>
            <a:off x="4660637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9" name="Google Shape;639;p91"/>
          <p:cNvSpPr txBox="1"/>
          <p:nvPr>
            <p:ph idx="13" type="body"/>
          </p:nvPr>
        </p:nvSpPr>
        <p:spPr>
          <a:xfrm>
            <a:off x="6098662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0" name="Google Shape;640;p91"/>
          <p:cNvSpPr txBox="1"/>
          <p:nvPr>
            <p:ph idx="14" type="body"/>
          </p:nvPr>
        </p:nvSpPr>
        <p:spPr>
          <a:xfrm>
            <a:off x="6098662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1" name="Google Shape;641;p91"/>
          <p:cNvSpPr txBox="1"/>
          <p:nvPr>
            <p:ph idx="15" type="body"/>
          </p:nvPr>
        </p:nvSpPr>
        <p:spPr>
          <a:xfrm>
            <a:off x="7529100" y="104480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2" name="Google Shape;642;p91"/>
          <p:cNvSpPr txBox="1"/>
          <p:nvPr>
            <p:ph idx="16" type="body"/>
          </p:nvPr>
        </p:nvSpPr>
        <p:spPr>
          <a:xfrm>
            <a:off x="7529100" y="3002450"/>
            <a:ext cx="12528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3" name="Google Shape;643;p9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4" name="Google Shape;644;p9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  <p15:guide id="3" pos="1016">
          <p15:clr>
            <a:srgbClr val="FA7B17"/>
          </p15:clr>
        </p15:guide>
        <p15:guide id="4" pos="1131">
          <p15:clr>
            <a:srgbClr val="FA7B17"/>
          </p15:clr>
        </p15:guide>
        <p15:guide id="5" pos="1920">
          <p15:clr>
            <a:srgbClr val="FA7B17"/>
          </p15:clr>
        </p15:guide>
        <p15:guide id="6" pos="2034">
          <p15:clr>
            <a:srgbClr val="FA7B17"/>
          </p15:clr>
        </p15:guide>
        <p15:guide id="7" pos="3726">
          <p15:clr>
            <a:srgbClr val="FA7B17"/>
          </p15:clr>
        </p15:guide>
        <p15:guide id="8" pos="4630">
          <p15:clr>
            <a:srgbClr val="FA7B17"/>
          </p15:clr>
        </p15:guide>
        <p15:guide id="9" pos="4744">
          <p15:clr>
            <a:srgbClr val="FA7B17"/>
          </p15:clr>
        </p15:guide>
        <p15:guide id="10" orient="horz" pos="1776">
          <p15:clr>
            <a:srgbClr val="FA7B17"/>
          </p15:clr>
        </p15:guide>
        <p15:guide id="11" orient="horz" pos="1890">
          <p15:clr>
            <a:srgbClr val="FA7B17"/>
          </p15:clr>
        </p15:guide>
        <p15:guide id="12" pos="3841">
          <p15:clr>
            <a:srgbClr val="FA7B17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6 columns | 3 rows">
  <p:cSld name="TITLE_AND_TWO_COLUMNS_4_1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92"/>
          <p:cNvSpPr txBox="1"/>
          <p:nvPr>
            <p:ph idx="1" type="body"/>
          </p:nvPr>
        </p:nvSpPr>
        <p:spPr>
          <a:xfrm>
            <a:off x="36175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7" name="Google Shape;647;p9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48" name="Google Shape;648;p92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49" name="Google Shape;649;p92"/>
          <p:cNvSpPr txBox="1"/>
          <p:nvPr>
            <p:ph idx="3" type="body"/>
          </p:nvPr>
        </p:nvSpPr>
        <p:spPr>
          <a:xfrm>
            <a:off x="36175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0" name="Google Shape;650;p92"/>
          <p:cNvSpPr txBox="1"/>
          <p:nvPr>
            <p:ph idx="4" type="body"/>
          </p:nvPr>
        </p:nvSpPr>
        <p:spPr>
          <a:xfrm>
            <a:off x="36175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1" name="Google Shape;651;p92"/>
          <p:cNvSpPr txBox="1"/>
          <p:nvPr>
            <p:ph idx="5" type="body"/>
          </p:nvPr>
        </p:nvSpPr>
        <p:spPr>
          <a:xfrm>
            <a:off x="179580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2" name="Google Shape;652;p92"/>
          <p:cNvSpPr txBox="1"/>
          <p:nvPr>
            <p:ph idx="6" type="body"/>
          </p:nvPr>
        </p:nvSpPr>
        <p:spPr>
          <a:xfrm>
            <a:off x="179580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3" name="Google Shape;653;p92"/>
          <p:cNvSpPr txBox="1"/>
          <p:nvPr>
            <p:ph idx="7" type="body"/>
          </p:nvPr>
        </p:nvSpPr>
        <p:spPr>
          <a:xfrm>
            <a:off x="179580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4" name="Google Shape;654;p92"/>
          <p:cNvSpPr txBox="1"/>
          <p:nvPr>
            <p:ph idx="8" type="body"/>
          </p:nvPr>
        </p:nvSpPr>
        <p:spPr>
          <a:xfrm>
            <a:off x="322985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5" name="Google Shape;655;p92"/>
          <p:cNvSpPr txBox="1"/>
          <p:nvPr>
            <p:ph idx="9" type="body"/>
          </p:nvPr>
        </p:nvSpPr>
        <p:spPr>
          <a:xfrm>
            <a:off x="322985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6" name="Google Shape;656;p92"/>
          <p:cNvSpPr txBox="1"/>
          <p:nvPr>
            <p:ph idx="13" type="body"/>
          </p:nvPr>
        </p:nvSpPr>
        <p:spPr>
          <a:xfrm>
            <a:off x="322985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7" name="Google Shape;657;p92"/>
          <p:cNvSpPr txBox="1"/>
          <p:nvPr>
            <p:ph idx="14" type="body"/>
          </p:nvPr>
        </p:nvSpPr>
        <p:spPr>
          <a:xfrm>
            <a:off x="466390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8" name="Google Shape;658;p92"/>
          <p:cNvSpPr txBox="1"/>
          <p:nvPr>
            <p:ph idx="15" type="body"/>
          </p:nvPr>
        </p:nvSpPr>
        <p:spPr>
          <a:xfrm>
            <a:off x="466390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9" name="Google Shape;659;p92"/>
          <p:cNvSpPr txBox="1"/>
          <p:nvPr>
            <p:ph idx="16" type="body"/>
          </p:nvPr>
        </p:nvSpPr>
        <p:spPr>
          <a:xfrm>
            <a:off x="466390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0" name="Google Shape;660;p92"/>
          <p:cNvSpPr txBox="1"/>
          <p:nvPr>
            <p:ph idx="17" type="body"/>
          </p:nvPr>
        </p:nvSpPr>
        <p:spPr>
          <a:xfrm>
            <a:off x="609795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1" name="Google Shape;661;p92"/>
          <p:cNvSpPr txBox="1"/>
          <p:nvPr>
            <p:ph idx="18" type="body"/>
          </p:nvPr>
        </p:nvSpPr>
        <p:spPr>
          <a:xfrm>
            <a:off x="609795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2" name="Google Shape;662;p92"/>
          <p:cNvSpPr txBox="1"/>
          <p:nvPr>
            <p:ph idx="19" type="body"/>
          </p:nvPr>
        </p:nvSpPr>
        <p:spPr>
          <a:xfrm>
            <a:off x="609795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3" name="Google Shape;663;p92"/>
          <p:cNvSpPr txBox="1"/>
          <p:nvPr>
            <p:ph idx="20" type="body"/>
          </p:nvPr>
        </p:nvSpPr>
        <p:spPr>
          <a:xfrm>
            <a:off x="7532000" y="10448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4" name="Google Shape;664;p92"/>
          <p:cNvSpPr txBox="1"/>
          <p:nvPr>
            <p:ph idx="21" type="body"/>
          </p:nvPr>
        </p:nvSpPr>
        <p:spPr>
          <a:xfrm>
            <a:off x="7532000" y="235055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5" name="Google Shape;665;p92"/>
          <p:cNvSpPr txBox="1"/>
          <p:nvPr>
            <p:ph idx="22" type="body"/>
          </p:nvPr>
        </p:nvSpPr>
        <p:spPr>
          <a:xfrm>
            <a:off x="7532000" y="3656300"/>
            <a:ext cx="1252800" cy="11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6" name="Google Shape;666;p9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7" name="Google Shape;667;p9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23">
          <p15:clr>
            <a:srgbClr val="FA7B17"/>
          </p15:clr>
        </p15:guide>
        <p15:guide id="2" pos="2937">
          <p15:clr>
            <a:srgbClr val="FA7B17"/>
          </p15:clr>
        </p15:guide>
        <p15:guide id="3" pos="1016">
          <p15:clr>
            <a:srgbClr val="FA7B17"/>
          </p15:clr>
        </p15:guide>
        <p15:guide id="4" pos="1131">
          <p15:clr>
            <a:srgbClr val="FA7B17"/>
          </p15:clr>
        </p15:guide>
        <p15:guide id="5" pos="1920">
          <p15:clr>
            <a:srgbClr val="FA7B17"/>
          </p15:clr>
        </p15:guide>
        <p15:guide id="6" pos="2034">
          <p15:clr>
            <a:srgbClr val="FA7B17"/>
          </p15:clr>
        </p15:guide>
        <p15:guide id="7" pos="3726">
          <p15:clr>
            <a:srgbClr val="FA7B17"/>
          </p15:clr>
        </p15:guide>
        <p15:guide id="8" pos="4630">
          <p15:clr>
            <a:srgbClr val="FA7B17"/>
          </p15:clr>
        </p15:guide>
        <p15:guide id="9" pos="4744">
          <p15:clr>
            <a:srgbClr val="FA7B17"/>
          </p15:clr>
        </p15:guide>
        <p15:guide id="10" orient="horz" pos="1365">
          <p15:clr>
            <a:srgbClr val="FA7B17"/>
          </p15:clr>
        </p15:guide>
        <p15:guide id="11" orient="horz" pos="1480">
          <p15:clr>
            <a:srgbClr val="FA7B17"/>
          </p15:clr>
        </p15:guide>
        <p15:guide id="12" pos="3841">
          <p15:clr>
            <a:srgbClr val="FA7B17"/>
          </p15:clr>
        </p15:guide>
        <p15:guide id="13" orient="horz" pos="2188">
          <p15:clr>
            <a:srgbClr val="FA7B17"/>
          </p15:clr>
        </p15:guide>
        <p15:guide id="14" orient="horz" pos="2302">
          <p15:clr>
            <a:srgbClr val="FA7B17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">
  <p:cSld name="TITLE_AND_TWO_COLUMNS_3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93"/>
          <p:cNvSpPr txBox="1"/>
          <p:nvPr>
            <p:ph idx="1" type="body"/>
          </p:nvPr>
        </p:nvSpPr>
        <p:spPr>
          <a:xfrm>
            <a:off x="361750" y="1044800"/>
            <a:ext cx="2687400" cy="3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0" name="Google Shape;670;p93"/>
          <p:cNvSpPr txBox="1"/>
          <p:nvPr>
            <p:ph idx="2" type="body"/>
          </p:nvPr>
        </p:nvSpPr>
        <p:spPr>
          <a:xfrm>
            <a:off x="6093900" y="1044800"/>
            <a:ext cx="2687400" cy="3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1" name="Google Shape;671;p9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2" name="Google Shape;672;p93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3" name="Google Shape;673;p93"/>
          <p:cNvSpPr txBox="1"/>
          <p:nvPr>
            <p:ph idx="4" type="body"/>
          </p:nvPr>
        </p:nvSpPr>
        <p:spPr>
          <a:xfrm>
            <a:off x="3227825" y="1044800"/>
            <a:ext cx="2687400" cy="3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4" name="Google Shape;674;p9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5" name="Google Shape;675;p93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1921">
          <p15:clr>
            <a:srgbClr val="FA7B17"/>
          </p15:clr>
        </p15:guide>
        <p15:guide id="2" pos="2033">
          <p15:clr>
            <a:srgbClr val="FA7B17"/>
          </p15:clr>
        </p15:guide>
        <p15:guide id="3" pos="3727">
          <p15:clr>
            <a:srgbClr val="FA7B17"/>
          </p15:clr>
        </p15:guide>
        <p15:guide id="4" pos="3839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rows">
  <p:cSld name="TITLE_AND_TWO_COLUMNS_2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94"/>
          <p:cNvSpPr txBox="1"/>
          <p:nvPr>
            <p:ph idx="1" type="body"/>
          </p:nvPr>
        </p:nvSpPr>
        <p:spPr>
          <a:xfrm>
            <a:off x="361750" y="1044800"/>
            <a:ext cx="84240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8" name="Google Shape;678;p94"/>
          <p:cNvSpPr txBox="1"/>
          <p:nvPr>
            <p:ph idx="2" type="body"/>
          </p:nvPr>
        </p:nvSpPr>
        <p:spPr>
          <a:xfrm>
            <a:off x="361750" y="2999600"/>
            <a:ext cx="84240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9" name="Google Shape;679;p94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0" name="Google Shape;680;p94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1" name="Google Shape;681;p9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2" name="Google Shape;682;p94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A7B17"/>
          </p15:clr>
        </p15:guide>
        <p15:guide id="2" orient="horz" pos="1890">
          <p15:clr>
            <a:srgbClr val="FA7B17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rows">
  <p:cSld name="TITLE_AND_TWO_COLUMNS_2_2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5"/>
          <p:cNvSpPr txBox="1"/>
          <p:nvPr>
            <p:ph idx="1" type="body"/>
          </p:nvPr>
        </p:nvSpPr>
        <p:spPr>
          <a:xfrm>
            <a:off x="361750" y="1044800"/>
            <a:ext cx="84225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5" name="Google Shape;685;p95"/>
          <p:cNvSpPr txBox="1"/>
          <p:nvPr>
            <p:ph idx="2" type="body"/>
          </p:nvPr>
        </p:nvSpPr>
        <p:spPr>
          <a:xfrm>
            <a:off x="361750" y="3649400"/>
            <a:ext cx="84225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6" name="Google Shape;686;p9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7" name="Google Shape;687;p95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8" name="Google Shape;688;p95"/>
          <p:cNvSpPr txBox="1"/>
          <p:nvPr>
            <p:ph idx="4" type="body"/>
          </p:nvPr>
        </p:nvSpPr>
        <p:spPr>
          <a:xfrm>
            <a:off x="362500" y="2347100"/>
            <a:ext cx="84225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9" name="Google Shape;689;p9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0" name="Google Shape;690;p95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3 rows">
  <p:cSld name="TITLE_AND_TWO_COLUMNS_2_2_2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96"/>
          <p:cNvSpPr txBox="1"/>
          <p:nvPr>
            <p:ph idx="1" type="body"/>
          </p:nvPr>
        </p:nvSpPr>
        <p:spPr>
          <a:xfrm>
            <a:off x="361750" y="10448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3" name="Google Shape;693;p96"/>
          <p:cNvSpPr txBox="1"/>
          <p:nvPr>
            <p:ph idx="2" type="body"/>
          </p:nvPr>
        </p:nvSpPr>
        <p:spPr>
          <a:xfrm>
            <a:off x="361750" y="36494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4" name="Google Shape;694;p96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95" name="Google Shape;695;p96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96" name="Google Shape;696;p96"/>
          <p:cNvSpPr txBox="1"/>
          <p:nvPr>
            <p:ph idx="4" type="body"/>
          </p:nvPr>
        </p:nvSpPr>
        <p:spPr>
          <a:xfrm>
            <a:off x="361989" y="23471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7" name="Google Shape;697;p96"/>
          <p:cNvSpPr txBox="1"/>
          <p:nvPr>
            <p:ph idx="5" type="body"/>
          </p:nvPr>
        </p:nvSpPr>
        <p:spPr>
          <a:xfrm>
            <a:off x="3230075" y="10448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8" name="Google Shape;698;p96"/>
          <p:cNvSpPr txBox="1"/>
          <p:nvPr>
            <p:ph idx="6" type="body"/>
          </p:nvPr>
        </p:nvSpPr>
        <p:spPr>
          <a:xfrm>
            <a:off x="3230075" y="36494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9" name="Google Shape;699;p96"/>
          <p:cNvSpPr txBox="1"/>
          <p:nvPr>
            <p:ph idx="7" type="body"/>
          </p:nvPr>
        </p:nvSpPr>
        <p:spPr>
          <a:xfrm>
            <a:off x="3230314" y="23471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0" name="Google Shape;700;p96"/>
          <p:cNvSpPr txBox="1"/>
          <p:nvPr>
            <p:ph idx="8" type="body"/>
          </p:nvPr>
        </p:nvSpPr>
        <p:spPr>
          <a:xfrm>
            <a:off x="6098650" y="10448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1" name="Google Shape;701;p96"/>
          <p:cNvSpPr txBox="1"/>
          <p:nvPr>
            <p:ph idx="9" type="body"/>
          </p:nvPr>
        </p:nvSpPr>
        <p:spPr>
          <a:xfrm>
            <a:off x="6098650" y="36494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2" name="Google Shape;702;p96"/>
          <p:cNvSpPr txBox="1"/>
          <p:nvPr>
            <p:ph idx="13" type="body"/>
          </p:nvPr>
        </p:nvSpPr>
        <p:spPr>
          <a:xfrm>
            <a:off x="6098889" y="23471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3" name="Google Shape;703;p96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4" name="Google Shape;704;p96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  <p15:guide id="7" pos="3727">
          <p15:clr>
            <a:srgbClr val="FA7B17"/>
          </p15:clr>
        </p15:guide>
        <p15:guide id="8" pos="3839">
          <p15:clr>
            <a:srgbClr val="FA7B17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4 rows">
  <p:cSld name="TITLE_AND_TWO_COLUMNS_2_2_2_2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97"/>
          <p:cNvSpPr txBox="1"/>
          <p:nvPr>
            <p:ph idx="1" type="body"/>
          </p:nvPr>
        </p:nvSpPr>
        <p:spPr>
          <a:xfrm>
            <a:off x="361750" y="10448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07" name="Google Shape;707;p97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08" name="Google Shape;708;p97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09" name="Google Shape;709;p97"/>
          <p:cNvSpPr txBox="1"/>
          <p:nvPr>
            <p:ph idx="3" type="body"/>
          </p:nvPr>
        </p:nvSpPr>
        <p:spPr>
          <a:xfrm>
            <a:off x="3230200" y="10448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0" name="Google Shape;710;p97"/>
          <p:cNvSpPr txBox="1"/>
          <p:nvPr>
            <p:ph idx="4" type="body"/>
          </p:nvPr>
        </p:nvSpPr>
        <p:spPr>
          <a:xfrm>
            <a:off x="6098650" y="10448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1" name="Google Shape;711;p97"/>
          <p:cNvSpPr txBox="1"/>
          <p:nvPr>
            <p:ph idx="5" type="body"/>
          </p:nvPr>
        </p:nvSpPr>
        <p:spPr>
          <a:xfrm>
            <a:off x="361750" y="20159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2" name="Google Shape;712;p97"/>
          <p:cNvSpPr txBox="1"/>
          <p:nvPr>
            <p:ph idx="6" type="body"/>
          </p:nvPr>
        </p:nvSpPr>
        <p:spPr>
          <a:xfrm>
            <a:off x="3230200" y="20159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3" name="Google Shape;713;p97"/>
          <p:cNvSpPr txBox="1"/>
          <p:nvPr>
            <p:ph idx="7" type="body"/>
          </p:nvPr>
        </p:nvSpPr>
        <p:spPr>
          <a:xfrm>
            <a:off x="6098650" y="20159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4" name="Google Shape;714;p97"/>
          <p:cNvSpPr txBox="1"/>
          <p:nvPr>
            <p:ph idx="8" type="body"/>
          </p:nvPr>
        </p:nvSpPr>
        <p:spPr>
          <a:xfrm>
            <a:off x="361750" y="30020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5" name="Google Shape;715;p97"/>
          <p:cNvSpPr txBox="1"/>
          <p:nvPr>
            <p:ph idx="9" type="body"/>
          </p:nvPr>
        </p:nvSpPr>
        <p:spPr>
          <a:xfrm>
            <a:off x="3230200" y="30020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6" name="Google Shape;716;p97"/>
          <p:cNvSpPr txBox="1"/>
          <p:nvPr>
            <p:ph idx="13" type="body"/>
          </p:nvPr>
        </p:nvSpPr>
        <p:spPr>
          <a:xfrm>
            <a:off x="6098650" y="3002000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7" name="Google Shape;717;p97"/>
          <p:cNvSpPr txBox="1"/>
          <p:nvPr>
            <p:ph idx="14" type="body"/>
          </p:nvPr>
        </p:nvSpPr>
        <p:spPr>
          <a:xfrm>
            <a:off x="361750" y="39804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8" name="Google Shape;718;p97"/>
          <p:cNvSpPr txBox="1"/>
          <p:nvPr>
            <p:ph idx="15" type="body"/>
          </p:nvPr>
        </p:nvSpPr>
        <p:spPr>
          <a:xfrm>
            <a:off x="3230200" y="39804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19" name="Google Shape;719;p97"/>
          <p:cNvSpPr txBox="1"/>
          <p:nvPr>
            <p:ph idx="16" type="body"/>
          </p:nvPr>
        </p:nvSpPr>
        <p:spPr>
          <a:xfrm>
            <a:off x="6098650" y="3980443"/>
            <a:ext cx="26871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0" name="Google Shape;720;p97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1" name="Google Shape;721;p97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9">
          <p15:clr>
            <a:srgbClr val="FA7B17"/>
          </p15:clr>
        </p15:guide>
        <p15:guide id="2" orient="horz" pos="1891">
          <p15:clr>
            <a:srgbClr val="FA7B17"/>
          </p15:clr>
        </p15:guide>
        <p15:guide id="3" orient="horz" pos="1275">
          <p15:clr>
            <a:srgbClr val="FA7B17"/>
          </p15:clr>
        </p15:guide>
        <p15:guide id="4" orient="horz" pos="1776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  <p15:guide id="7" pos="3727">
          <p15:clr>
            <a:srgbClr val="FA7B17"/>
          </p15:clr>
        </p15:guide>
        <p15:guide id="8" pos="3839">
          <p15:clr>
            <a:srgbClr val="FA7B17"/>
          </p15:clr>
        </p15:guide>
        <p15:guide id="9" orient="horz" pos="2392">
          <p15:clr>
            <a:srgbClr val="FA7B17"/>
          </p15:clr>
        </p15:guide>
        <p15:guide id="10" orient="horz" pos="2507">
          <p15:clr>
            <a:srgbClr val="FA7B17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3 columns | 2 rows RH">
  <p:cSld name="TITLE_AND_TWO_COLUMNS_2_2_2_1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98"/>
          <p:cNvSpPr txBox="1"/>
          <p:nvPr>
            <p:ph idx="1" type="body"/>
          </p:nvPr>
        </p:nvSpPr>
        <p:spPr>
          <a:xfrm>
            <a:off x="361750" y="10448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4" name="Google Shape;724;p98"/>
          <p:cNvSpPr txBox="1"/>
          <p:nvPr>
            <p:ph idx="2" type="body"/>
          </p:nvPr>
        </p:nvSpPr>
        <p:spPr>
          <a:xfrm>
            <a:off x="361750" y="36494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5" name="Google Shape;725;p98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26" name="Google Shape;726;p98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Inter"/>
              <a:buNone/>
              <a:defRPr b="1" sz="1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27" name="Google Shape;727;p98"/>
          <p:cNvSpPr txBox="1"/>
          <p:nvPr>
            <p:ph idx="4" type="body"/>
          </p:nvPr>
        </p:nvSpPr>
        <p:spPr>
          <a:xfrm>
            <a:off x="361989" y="2347100"/>
            <a:ext cx="2687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8" name="Google Shape;728;p98"/>
          <p:cNvSpPr txBox="1"/>
          <p:nvPr>
            <p:ph idx="5" type="body"/>
          </p:nvPr>
        </p:nvSpPr>
        <p:spPr>
          <a:xfrm>
            <a:off x="3230075" y="1044800"/>
            <a:ext cx="5553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9" name="Google Shape;729;p98"/>
          <p:cNvSpPr txBox="1"/>
          <p:nvPr>
            <p:ph idx="6" type="body"/>
          </p:nvPr>
        </p:nvSpPr>
        <p:spPr>
          <a:xfrm>
            <a:off x="3230075" y="3649400"/>
            <a:ext cx="5553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0" name="Google Shape;730;p98"/>
          <p:cNvSpPr txBox="1"/>
          <p:nvPr>
            <p:ph idx="7" type="body"/>
          </p:nvPr>
        </p:nvSpPr>
        <p:spPr>
          <a:xfrm>
            <a:off x="3230336" y="2347100"/>
            <a:ext cx="5553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1" name="Google Shape;731;p98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2" name="Google Shape;732;p98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1921">
          <p15:clr>
            <a:srgbClr val="FA7B17"/>
          </p15:clr>
        </p15:guide>
        <p15:guide id="6" pos="2033">
          <p15:clr>
            <a:srgbClr val="FA7B17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3 rows">
  <p:cSld name="TITLE_AND_TWO_COLUMNS_2_2_1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99"/>
          <p:cNvSpPr txBox="1"/>
          <p:nvPr>
            <p:ph idx="1" type="body"/>
          </p:nvPr>
        </p:nvSpPr>
        <p:spPr>
          <a:xfrm>
            <a:off x="361750" y="1044800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5" name="Google Shape;735;p99"/>
          <p:cNvSpPr txBox="1"/>
          <p:nvPr>
            <p:ph idx="2" type="body"/>
          </p:nvPr>
        </p:nvSpPr>
        <p:spPr>
          <a:xfrm>
            <a:off x="361750" y="3649400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6" name="Google Shape;736;p99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37" name="Google Shape;737;p99"/>
          <p:cNvSpPr txBox="1"/>
          <p:nvPr>
            <p:ph idx="3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38" name="Google Shape;738;p99"/>
          <p:cNvSpPr txBox="1"/>
          <p:nvPr>
            <p:ph idx="4" type="body"/>
          </p:nvPr>
        </p:nvSpPr>
        <p:spPr>
          <a:xfrm>
            <a:off x="362500" y="2347100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9" name="Google Shape;739;p99"/>
          <p:cNvSpPr txBox="1"/>
          <p:nvPr>
            <p:ph idx="5" type="body"/>
          </p:nvPr>
        </p:nvSpPr>
        <p:spPr>
          <a:xfrm>
            <a:off x="4664350" y="1042025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0" name="Google Shape;740;p99"/>
          <p:cNvSpPr txBox="1"/>
          <p:nvPr>
            <p:ph idx="6" type="body"/>
          </p:nvPr>
        </p:nvSpPr>
        <p:spPr>
          <a:xfrm>
            <a:off x="4664350" y="2347100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1" name="Google Shape;741;p99"/>
          <p:cNvSpPr txBox="1"/>
          <p:nvPr>
            <p:ph idx="7" type="body"/>
          </p:nvPr>
        </p:nvSpPr>
        <p:spPr>
          <a:xfrm>
            <a:off x="4664350" y="3652175"/>
            <a:ext cx="41196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2" name="Google Shape;742;p99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3" name="Google Shape;743;p99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pos="2823">
          <p15:clr>
            <a:srgbClr val="FA7B17"/>
          </p15:clr>
        </p15:guide>
        <p15:guide id="6" pos="2938">
          <p15:clr>
            <a:srgbClr val="FA7B17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1 column | 6 rows">
  <p:cSld name="TITLE_AND_TWO_COLUMNS_2_2_1_1_1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00"/>
          <p:cNvSpPr txBox="1"/>
          <p:nvPr>
            <p:ph idx="1" type="body"/>
          </p:nvPr>
        </p:nvSpPr>
        <p:spPr>
          <a:xfrm>
            <a:off x="361750" y="1044800"/>
            <a:ext cx="842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6" name="Google Shape;746;p100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47" name="Google Shape;747;p100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48" name="Google Shape;748;p100"/>
          <p:cNvSpPr txBox="1"/>
          <p:nvPr>
            <p:ph idx="3" type="body"/>
          </p:nvPr>
        </p:nvSpPr>
        <p:spPr>
          <a:xfrm>
            <a:off x="362500" y="1695950"/>
            <a:ext cx="84225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9" name="Google Shape;749;p100"/>
          <p:cNvSpPr txBox="1"/>
          <p:nvPr>
            <p:ph idx="4" type="body"/>
          </p:nvPr>
        </p:nvSpPr>
        <p:spPr>
          <a:xfrm>
            <a:off x="362500" y="2347100"/>
            <a:ext cx="842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0" name="Google Shape;750;p100"/>
          <p:cNvSpPr txBox="1"/>
          <p:nvPr>
            <p:ph idx="5" type="body"/>
          </p:nvPr>
        </p:nvSpPr>
        <p:spPr>
          <a:xfrm>
            <a:off x="360750" y="3007300"/>
            <a:ext cx="842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1" name="Google Shape;751;p100"/>
          <p:cNvSpPr txBox="1"/>
          <p:nvPr>
            <p:ph idx="6" type="body"/>
          </p:nvPr>
        </p:nvSpPr>
        <p:spPr>
          <a:xfrm>
            <a:off x="360750" y="3649400"/>
            <a:ext cx="842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2" name="Google Shape;752;p100"/>
          <p:cNvSpPr txBox="1"/>
          <p:nvPr>
            <p:ph idx="7" type="body"/>
          </p:nvPr>
        </p:nvSpPr>
        <p:spPr>
          <a:xfrm>
            <a:off x="360750" y="4308157"/>
            <a:ext cx="842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3" name="Google Shape;753;p100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4" name="Google Shape;754;p100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orient="horz" pos="952">
          <p15:clr>
            <a:srgbClr val="FA7B17"/>
          </p15:clr>
        </p15:guide>
        <p15:guide id="6" orient="horz" pos="1070">
          <p15:clr>
            <a:srgbClr val="FA7B17"/>
          </p15:clr>
        </p15:guide>
        <p15:guide id="7" orient="horz" pos="1771">
          <p15:clr>
            <a:srgbClr val="FA7B17"/>
          </p15:clr>
        </p15:guide>
        <p15:guide id="8" orient="horz" pos="1894">
          <p15:clr>
            <a:srgbClr val="FA7B17"/>
          </p15:clr>
        </p15:guide>
        <p15:guide id="9" orient="horz" pos="2593">
          <p15:clr>
            <a:srgbClr val="FA7B17"/>
          </p15:clr>
        </p15:guide>
        <p15:guide id="10" orient="horz" pos="2714">
          <p15:clr>
            <a:srgbClr val="FA7B17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s | 6 rows">
  <p:cSld name="TITLE_AND_TWO_COLUMNS_2_2_1_1_1_1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01"/>
          <p:cNvSpPr txBox="1"/>
          <p:nvPr>
            <p:ph idx="1" type="body"/>
          </p:nvPr>
        </p:nvSpPr>
        <p:spPr>
          <a:xfrm>
            <a:off x="361750" y="1044800"/>
            <a:ext cx="4119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57" name="Google Shape;757;p101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58" name="Google Shape;758;p101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59" name="Google Shape;759;p101"/>
          <p:cNvSpPr txBox="1"/>
          <p:nvPr>
            <p:ph idx="3" type="body"/>
          </p:nvPr>
        </p:nvSpPr>
        <p:spPr>
          <a:xfrm>
            <a:off x="361606" y="1695950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0" name="Google Shape;760;p101"/>
          <p:cNvSpPr txBox="1"/>
          <p:nvPr>
            <p:ph idx="4" type="body"/>
          </p:nvPr>
        </p:nvSpPr>
        <p:spPr>
          <a:xfrm>
            <a:off x="361606" y="2347098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1" name="Google Shape;761;p101"/>
          <p:cNvSpPr txBox="1"/>
          <p:nvPr>
            <p:ph idx="5" type="body"/>
          </p:nvPr>
        </p:nvSpPr>
        <p:spPr>
          <a:xfrm>
            <a:off x="360750" y="3007300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2" name="Google Shape;762;p101"/>
          <p:cNvSpPr txBox="1"/>
          <p:nvPr>
            <p:ph idx="6" type="body"/>
          </p:nvPr>
        </p:nvSpPr>
        <p:spPr>
          <a:xfrm>
            <a:off x="360750" y="3649395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3" name="Google Shape;763;p101"/>
          <p:cNvSpPr txBox="1"/>
          <p:nvPr>
            <p:ph idx="7" type="body"/>
          </p:nvPr>
        </p:nvSpPr>
        <p:spPr>
          <a:xfrm>
            <a:off x="360750" y="4308151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4" name="Google Shape;764;p101"/>
          <p:cNvSpPr txBox="1"/>
          <p:nvPr>
            <p:ph idx="8" type="body"/>
          </p:nvPr>
        </p:nvSpPr>
        <p:spPr>
          <a:xfrm>
            <a:off x="4663750" y="1044800"/>
            <a:ext cx="4119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5" name="Google Shape;765;p101"/>
          <p:cNvSpPr txBox="1"/>
          <p:nvPr>
            <p:ph idx="9" type="body"/>
          </p:nvPr>
        </p:nvSpPr>
        <p:spPr>
          <a:xfrm>
            <a:off x="4663606" y="1695950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6" name="Google Shape;766;p101"/>
          <p:cNvSpPr txBox="1"/>
          <p:nvPr>
            <p:ph idx="13" type="body"/>
          </p:nvPr>
        </p:nvSpPr>
        <p:spPr>
          <a:xfrm>
            <a:off x="4663606" y="2347098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7" name="Google Shape;767;p101"/>
          <p:cNvSpPr txBox="1"/>
          <p:nvPr>
            <p:ph idx="14" type="body"/>
          </p:nvPr>
        </p:nvSpPr>
        <p:spPr>
          <a:xfrm>
            <a:off x="4662750" y="3007300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8" name="Google Shape;768;p101"/>
          <p:cNvSpPr txBox="1"/>
          <p:nvPr>
            <p:ph idx="15" type="body"/>
          </p:nvPr>
        </p:nvSpPr>
        <p:spPr>
          <a:xfrm>
            <a:off x="4662750" y="3649395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9" name="Google Shape;769;p101"/>
          <p:cNvSpPr txBox="1"/>
          <p:nvPr>
            <p:ph idx="16" type="body"/>
          </p:nvPr>
        </p:nvSpPr>
        <p:spPr>
          <a:xfrm>
            <a:off x="4662750" y="4308151"/>
            <a:ext cx="41187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0" name="Google Shape;770;p10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1" name="Google Shape;771;p101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365">
          <p15:clr>
            <a:srgbClr val="FA7B17"/>
          </p15:clr>
        </p15:guide>
        <p15:guide id="2" orient="horz" pos="2299">
          <p15:clr>
            <a:srgbClr val="FA7B17"/>
          </p15:clr>
        </p15:guide>
        <p15:guide id="3" orient="horz" pos="1480">
          <p15:clr>
            <a:srgbClr val="FA7B17"/>
          </p15:clr>
        </p15:guide>
        <p15:guide id="4" orient="horz" pos="2188">
          <p15:clr>
            <a:srgbClr val="FA7B17"/>
          </p15:clr>
        </p15:guide>
        <p15:guide id="5" orient="horz" pos="952">
          <p15:clr>
            <a:srgbClr val="FA7B17"/>
          </p15:clr>
        </p15:guide>
        <p15:guide id="6" orient="horz" pos="1070">
          <p15:clr>
            <a:srgbClr val="FA7B17"/>
          </p15:clr>
        </p15:guide>
        <p15:guide id="7" orient="horz" pos="1771">
          <p15:clr>
            <a:srgbClr val="FA7B17"/>
          </p15:clr>
        </p15:guide>
        <p15:guide id="8" orient="horz" pos="1894">
          <p15:clr>
            <a:srgbClr val="FA7B17"/>
          </p15:clr>
        </p15:guide>
        <p15:guide id="9" orient="horz" pos="2593">
          <p15:clr>
            <a:srgbClr val="FA7B17"/>
          </p15:clr>
        </p15:guide>
        <p15:guide id="10" orient="horz" pos="2714">
          <p15:clr>
            <a:srgbClr val="FA7B17"/>
          </p15:clr>
        </p15:guide>
        <p15:guide id="11" pos="2823">
          <p15:clr>
            <a:srgbClr val="FA7B17"/>
          </p15:clr>
        </p15:guide>
        <p15:guide id="12" pos="2937">
          <p15:clr>
            <a:srgbClr val="FA7B17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1 column | 5 rows">
  <p:cSld name="TITLE_AND_TWO_COLUMNS_2_2_1_1_1_2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02"/>
          <p:cNvSpPr txBox="1"/>
          <p:nvPr>
            <p:ph idx="1" type="body"/>
          </p:nvPr>
        </p:nvSpPr>
        <p:spPr>
          <a:xfrm>
            <a:off x="361750" y="1044800"/>
            <a:ext cx="842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4" name="Google Shape;774;p102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75" name="Google Shape;775;p102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76" name="Google Shape;776;p102"/>
          <p:cNvSpPr txBox="1"/>
          <p:nvPr>
            <p:ph idx="3" type="body"/>
          </p:nvPr>
        </p:nvSpPr>
        <p:spPr>
          <a:xfrm>
            <a:off x="362500" y="1831400"/>
            <a:ext cx="842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7" name="Google Shape;777;p102"/>
          <p:cNvSpPr txBox="1"/>
          <p:nvPr>
            <p:ph idx="4" type="body"/>
          </p:nvPr>
        </p:nvSpPr>
        <p:spPr>
          <a:xfrm>
            <a:off x="360750" y="2618000"/>
            <a:ext cx="842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8" name="Google Shape;778;p102"/>
          <p:cNvSpPr txBox="1"/>
          <p:nvPr>
            <p:ph idx="5" type="body"/>
          </p:nvPr>
        </p:nvSpPr>
        <p:spPr>
          <a:xfrm>
            <a:off x="362500" y="3404600"/>
            <a:ext cx="842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9" name="Google Shape;779;p102"/>
          <p:cNvSpPr txBox="1"/>
          <p:nvPr>
            <p:ph idx="6" type="body"/>
          </p:nvPr>
        </p:nvSpPr>
        <p:spPr>
          <a:xfrm>
            <a:off x="362500" y="4191200"/>
            <a:ext cx="842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0" name="Google Shape;780;p10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1" name="Google Shape;781;p102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038">
          <p15:clr>
            <a:srgbClr val="FA7B17"/>
          </p15:clr>
        </p15:guide>
        <p15:guide id="2" orient="horz" pos="1154">
          <p15:clr>
            <a:srgbClr val="FA7B17"/>
          </p15:clr>
        </p15:guide>
        <p15:guide id="3" orient="horz" pos="1534">
          <p15:clr>
            <a:srgbClr val="FA7B17"/>
          </p15:clr>
        </p15:guide>
        <p15:guide id="4" orient="horz" pos="1649">
          <p15:clr>
            <a:srgbClr val="FA7B17"/>
          </p15:clr>
        </p15:guide>
        <p15:guide id="5" orient="horz" pos="2029">
          <p15:clr>
            <a:srgbClr val="FA7B17"/>
          </p15:clr>
        </p15:guide>
        <p15:guide id="6" orient="horz" pos="2145">
          <p15:clr>
            <a:srgbClr val="FA7B17"/>
          </p15:clr>
        </p15:guide>
        <p15:guide id="7" orient="horz" pos="2525">
          <p15:clr>
            <a:srgbClr val="FA7B17"/>
          </p15:clr>
        </p15:guide>
        <p15:guide id="8" orient="horz" pos="2640">
          <p15:clr>
            <a:srgbClr val="FA7B17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| 2 column | 5 rows">
  <p:cSld name="TITLE_AND_TWO_COLUMNS_2_2_1_1_1_2_1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03"/>
          <p:cNvSpPr txBox="1"/>
          <p:nvPr>
            <p:ph idx="1" type="body"/>
          </p:nvPr>
        </p:nvSpPr>
        <p:spPr>
          <a:xfrm>
            <a:off x="361750" y="1044800"/>
            <a:ext cx="41187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4" name="Google Shape;784;p103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85" name="Google Shape;785;p103"/>
          <p:cNvSpPr txBox="1"/>
          <p:nvPr>
            <p:ph idx="2" type="subTitle"/>
          </p:nvPr>
        </p:nvSpPr>
        <p:spPr>
          <a:xfrm>
            <a:off x="362500" y="360000"/>
            <a:ext cx="8422500" cy="142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86" name="Google Shape;786;p103"/>
          <p:cNvSpPr txBox="1"/>
          <p:nvPr>
            <p:ph idx="3" type="body"/>
          </p:nvPr>
        </p:nvSpPr>
        <p:spPr>
          <a:xfrm>
            <a:off x="361606" y="18314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7" name="Google Shape;787;p103"/>
          <p:cNvSpPr txBox="1"/>
          <p:nvPr>
            <p:ph idx="4" type="body"/>
          </p:nvPr>
        </p:nvSpPr>
        <p:spPr>
          <a:xfrm>
            <a:off x="360750" y="26180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8" name="Google Shape;788;p103"/>
          <p:cNvSpPr txBox="1"/>
          <p:nvPr>
            <p:ph idx="5" type="body"/>
          </p:nvPr>
        </p:nvSpPr>
        <p:spPr>
          <a:xfrm>
            <a:off x="361606" y="34046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9" name="Google Shape;789;p103"/>
          <p:cNvSpPr txBox="1"/>
          <p:nvPr>
            <p:ph idx="6" type="body"/>
          </p:nvPr>
        </p:nvSpPr>
        <p:spPr>
          <a:xfrm>
            <a:off x="361606" y="41912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0" name="Google Shape;790;p103"/>
          <p:cNvSpPr txBox="1"/>
          <p:nvPr>
            <p:ph idx="7" type="body"/>
          </p:nvPr>
        </p:nvSpPr>
        <p:spPr>
          <a:xfrm>
            <a:off x="4664500" y="1044800"/>
            <a:ext cx="41187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1" name="Google Shape;791;p103"/>
          <p:cNvSpPr txBox="1"/>
          <p:nvPr>
            <p:ph idx="8" type="body"/>
          </p:nvPr>
        </p:nvSpPr>
        <p:spPr>
          <a:xfrm>
            <a:off x="4664356" y="18314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2" name="Google Shape;792;p103"/>
          <p:cNvSpPr txBox="1"/>
          <p:nvPr>
            <p:ph idx="9" type="body"/>
          </p:nvPr>
        </p:nvSpPr>
        <p:spPr>
          <a:xfrm>
            <a:off x="4663500" y="26180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3" name="Google Shape;793;p103"/>
          <p:cNvSpPr txBox="1"/>
          <p:nvPr>
            <p:ph idx="13" type="body"/>
          </p:nvPr>
        </p:nvSpPr>
        <p:spPr>
          <a:xfrm>
            <a:off x="4664356" y="34046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4" name="Google Shape;794;p103"/>
          <p:cNvSpPr txBox="1"/>
          <p:nvPr>
            <p:ph idx="14" type="body"/>
          </p:nvPr>
        </p:nvSpPr>
        <p:spPr>
          <a:xfrm>
            <a:off x="4664356" y="4191200"/>
            <a:ext cx="41178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5" name="Google Shape;795;p103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6" name="Google Shape;796;p103"/>
          <p:cNvPicPr preferRelativeResize="0"/>
          <p:nvPr/>
        </p:nvPicPr>
        <p:blipFill rotWithShape="1">
          <a:blip r:embed="rId2">
            <a:alphaModFix/>
          </a:blip>
          <a:srcRect b="3296" l="0" r="0" t="3306"/>
          <a:stretch/>
        </p:blipFill>
        <p:spPr>
          <a:xfrm>
            <a:off x="8785003" y="250275"/>
            <a:ext cx="137160" cy="109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038">
          <p15:clr>
            <a:srgbClr val="FA7B17"/>
          </p15:clr>
        </p15:guide>
        <p15:guide id="2" orient="horz" pos="1154">
          <p15:clr>
            <a:srgbClr val="FA7B17"/>
          </p15:clr>
        </p15:guide>
        <p15:guide id="3" orient="horz" pos="1534">
          <p15:clr>
            <a:srgbClr val="FA7B17"/>
          </p15:clr>
        </p15:guide>
        <p15:guide id="4" orient="horz" pos="1649">
          <p15:clr>
            <a:srgbClr val="FA7B17"/>
          </p15:clr>
        </p15:guide>
        <p15:guide id="5" orient="horz" pos="2029">
          <p15:clr>
            <a:srgbClr val="FA7B17"/>
          </p15:clr>
        </p15:guide>
        <p15:guide id="6" orient="horz" pos="2145">
          <p15:clr>
            <a:srgbClr val="FA7B17"/>
          </p15:clr>
        </p15:guide>
        <p15:guide id="7" orient="horz" pos="2525">
          <p15:clr>
            <a:srgbClr val="FA7B17"/>
          </p15:clr>
        </p15:guide>
        <p15:guide id="8" orient="horz" pos="2640">
          <p15:clr>
            <a:srgbClr val="FA7B17"/>
          </p15:clr>
        </p15:guide>
        <p15:guide id="9" pos="2881">
          <p15:clr>
            <a:srgbClr val="FA7B17"/>
          </p15:clr>
        </p15:guide>
        <p15:guide id="10" pos="2822">
          <p15:clr>
            <a:srgbClr val="FA7B17"/>
          </p15:clr>
        </p15:guide>
        <p15:guide id="11" pos="2938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69.xml"/><Relationship Id="rId42" Type="http://schemas.openxmlformats.org/officeDocument/2006/relationships/slideLayout" Target="../slideLayouts/slideLayout71.xml"/><Relationship Id="rId41" Type="http://schemas.openxmlformats.org/officeDocument/2006/relationships/slideLayout" Target="../slideLayouts/slideLayout70.xml"/><Relationship Id="rId44" Type="http://schemas.openxmlformats.org/officeDocument/2006/relationships/slideLayout" Target="../slideLayouts/slideLayout73.xml"/><Relationship Id="rId43" Type="http://schemas.openxmlformats.org/officeDocument/2006/relationships/slideLayout" Target="../slideLayouts/slideLayout72.xml"/><Relationship Id="rId46" Type="http://schemas.openxmlformats.org/officeDocument/2006/relationships/slideLayout" Target="../slideLayouts/slideLayout75.xml"/><Relationship Id="rId45" Type="http://schemas.openxmlformats.org/officeDocument/2006/relationships/slideLayout" Target="../slideLayouts/slideLayout74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48" Type="http://schemas.openxmlformats.org/officeDocument/2006/relationships/slideLayout" Target="../slideLayouts/slideLayout77.xml"/><Relationship Id="rId47" Type="http://schemas.openxmlformats.org/officeDocument/2006/relationships/slideLayout" Target="../slideLayouts/slideLayout76.xml"/><Relationship Id="rId49" Type="http://schemas.openxmlformats.org/officeDocument/2006/relationships/slideLayout" Target="../slideLayouts/slideLayout7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31" Type="http://schemas.openxmlformats.org/officeDocument/2006/relationships/slideLayout" Target="../slideLayouts/slideLayout60.xml"/><Relationship Id="rId30" Type="http://schemas.openxmlformats.org/officeDocument/2006/relationships/slideLayout" Target="../slideLayouts/slideLayout59.xml"/><Relationship Id="rId33" Type="http://schemas.openxmlformats.org/officeDocument/2006/relationships/slideLayout" Target="../slideLayouts/slideLayout62.xml"/><Relationship Id="rId32" Type="http://schemas.openxmlformats.org/officeDocument/2006/relationships/slideLayout" Target="../slideLayouts/slideLayout61.xml"/><Relationship Id="rId35" Type="http://schemas.openxmlformats.org/officeDocument/2006/relationships/slideLayout" Target="../slideLayouts/slideLayout64.xml"/><Relationship Id="rId34" Type="http://schemas.openxmlformats.org/officeDocument/2006/relationships/slideLayout" Target="../slideLayouts/slideLayout63.xml"/><Relationship Id="rId37" Type="http://schemas.openxmlformats.org/officeDocument/2006/relationships/slideLayout" Target="../slideLayouts/slideLayout66.xml"/><Relationship Id="rId36" Type="http://schemas.openxmlformats.org/officeDocument/2006/relationships/slideLayout" Target="../slideLayouts/slideLayout65.xml"/><Relationship Id="rId39" Type="http://schemas.openxmlformats.org/officeDocument/2006/relationships/slideLayout" Target="../slideLayouts/slideLayout68.xml"/><Relationship Id="rId38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58.xml"/><Relationship Id="rId51" Type="http://schemas.openxmlformats.org/officeDocument/2006/relationships/slideLayout" Target="../slideLayouts/slideLayout80.xml"/><Relationship Id="rId50" Type="http://schemas.openxmlformats.org/officeDocument/2006/relationships/slideLayout" Target="../slideLayouts/slideLayout79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7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slideLayout" Target="../slideLayouts/slideLayout83.xml"/><Relationship Id="rId3" Type="http://schemas.openxmlformats.org/officeDocument/2006/relationships/slideLayout" Target="../slideLayouts/slideLayout84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31" Type="http://schemas.openxmlformats.org/officeDocument/2006/relationships/slideLayout" Target="../slideLayouts/slideLayout112.xml"/><Relationship Id="rId30" Type="http://schemas.openxmlformats.org/officeDocument/2006/relationships/slideLayout" Target="../slideLayouts/slideLayout111.xml"/><Relationship Id="rId33" Type="http://schemas.openxmlformats.org/officeDocument/2006/relationships/slideLayout" Target="../slideLayouts/slideLayout114.xml"/><Relationship Id="rId32" Type="http://schemas.openxmlformats.org/officeDocument/2006/relationships/slideLayout" Target="../slideLayouts/slideLayout113.xml"/><Relationship Id="rId35" Type="http://schemas.openxmlformats.org/officeDocument/2006/relationships/theme" Target="../theme/theme5.xml"/><Relationship Id="rId34" Type="http://schemas.openxmlformats.org/officeDocument/2006/relationships/slideLayout" Target="../slideLayouts/slideLayout115.xml"/><Relationship Id="rId20" Type="http://schemas.openxmlformats.org/officeDocument/2006/relationships/slideLayout" Target="../slideLayouts/slideLayout101.xml"/><Relationship Id="rId22" Type="http://schemas.openxmlformats.org/officeDocument/2006/relationships/slideLayout" Target="../slideLayouts/slideLayout103.xml"/><Relationship Id="rId21" Type="http://schemas.openxmlformats.org/officeDocument/2006/relationships/slideLayout" Target="../slideLayouts/slideLayout102.xml"/><Relationship Id="rId24" Type="http://schemas.openxmlformats.org/officeDocument/2006/relationships/slideLayout" Target="../slideLayouts/slideLayout105.xml"/><Relationship Id="rId23" Type="http://schemas.openxmlformats.org/officeDocument/2006/relationships/slideLayout" Target="../slideLayouts/slideLayout104.xml"/><Relationship Id="rId26" Type="http://schemas.openxmlformats.org/officeDocument/2006/relationships/slideLayout" Target="../slideLayouts/slideLayout107.xml"/><Relationship Id="rId25" Type="http://schemas.openxmlformats.org/officeDocument/2006/relationships/slideLayout" Target="../slideLayouts/slideLayout106.xml"/><Relationship Id="rId28" Type="http://schemas.openxmlformats.org/officeDocument/2006/relationships/slideLayout" Target="../slideLayouts/slideLayout109.xml"/><Relationship Id="rId27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27">
          <p15:clr>
            <a:srgbClr val="EA4335"/>
          </p15:clr>
        </p15:guide>
        <p15:guide id="2" orient="horz" pos="227">
          <p15:clr>
            <a:srgbClr val="EA4335"/>
          </p15:clr>
        </p15:guide>
        <p15:guide id="3" pos="5533">
          <p15:clr>
            <a:srgbClr val="EA4335"/>
          </p15:clr>
        </p15:guide>
        <p15:guide id="4" orient="horz" pos="3013">
          <p15:clr>
            <a:srgbClr val="EA4335"/>
          </p15:clr>
        </p15:guide>
        <p15:guide id="5" pos="1111">
          <p15:clr>
            <a:srgbClr val="EA4335"/>
          </p15:clr>
        </p15:guide>
        <p15:guide id="6" pos="1996">
          <p15:clr>
            <a:srgbClr val="EA4335"/>
          </p15:clr>
        </p15:guide>
        <p15:guide id="7" pos="2880">
          <p15:clr>
            <a:srgbClr val="EA4335"/>
          </p15:clr>
        </p15:guide>
        <p15:guide id="8" pos="3764">
          <p15:clr>
            <a:srgbClr val="EA4335"/>
          </p15:clr>
        </p15:guide>
        <p15:guide id="9" pos="4649">
          <p15:clr>
            <a:srgbClr val="EA4335"/>
          </p15:clr>
        </p15:guide>
        <p15:guide id="10" orient="horz" pos="923">
          <p15:clr>
            <a:srgbClr val="EA4335"/>
          </p15:clr>
        </p15:guide>
        <p15:guide id="11" orient="horz" pos="1620">
          <p15:clr>
            <a:srgbClr val="EA4335"/>
          </p15:clr>
        </p15:guide>
        <p15:guide id="12" orient="horz" pos="2315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  <p:sldLayoutId id="2147483706" r:id="rId30"/>
    <p:sldLayoutId id="2147483707" r:id="rId31"/>
    <p:sldLayoutId id="2147483708" r:id="rId32"/>
    <p:sldLayoutId id="2147483709" r:id="rId33"/>
    <p:sldLayoutId id="2147483710" r:id="rId34"/>
    <p:sldLayoutId id="2147483711" r:id="rId35"/>
    <p:sldLayoutId id="2147483712" r:id="rId36"/>
    <p:sldLayoutId id="2147483713" r:id="rId37"/>
    <p:sldLayoutId id="2147483714" r:id="rId38"/>
    <p:sldLayoutId id="2147483715" r:id="rId39"/>
    <p:sldLayoutId id="2147483716" r:id="rId40"/>
    <p:sldLayoutId id="2147483717" r:id="rId41"/>
    <p:sldLayoutId id="2147483718" r:id="rId42"/>
    <p:sldLayoutId id="2147483719" r:id="rId43"/>
    <p:sldLayoutId id="2147483720" r:id="rId44"/>
    <p:sldLayoutId id="2147483721" r:id="rId45"/>
    <p:sldLayoutId id="2147483722" r:id="rId46"/>
    <p:sldLayoutId id="2147483723" r:id="rId47"/>
    <p:sldLayoutId id="2147483724" r:id="rId48"/>
    <p:sldLayoutId id="2147483725" r:id="rId49"/>
    <p:sldLayoutId id="2147483726" r:id="rId50"/>
    <p:sldLayoutId id="2147483727" r:id="rId51"/>
    <p:sldLayoutId id="2147483728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27">
          <p15:clr>
            <a:srgbClr val="EA4335"/>
          </p15:clr>
        </p15:guide>
        <p15:guide id="2" orient="horz" pos="227">
          <p15:clr>
            <a:srgbClr val="EA4335"/>
          </p15:clr>
        </p15:guide>
        <p15:guide id="3" pos="5533">
          <p15:clr>
            <a:srgbClr val="EA4335"/>
          </p15:clr>
        </p15:guide>
        <p15:guide id="4" orient="horz" pos="3013">
          <p15:clr>
            <a:srgbClr val="EA4335"/>
          </p15:clr>
        </p15:guide>
        <p15:guide id="5" pos="1111">
          <p15:clr>
            <a:srgbClr val="EA4335"/>
          </p15:clr>
        </p15:guide>
        <p15:guide id="6" pos="1996">
          <p15:clr>
            <a:srgbClr val="EA4335"/>
          </p15:clr>
        </p15:guide>
        <p15:guide id="7" pos="2880">
          <p15:clr>
            <a:srgbClr val="EA4335"/>
          </p15:clr>
        </p15:guide>
        <p15:guide id="8" pos="3764">
          <p15:clr>
            <a:srgbClr val="EA4335"/>
          </p15:clr>
        </p15:guide>
        <p15:guide id="9" pos="4649">
          <p15:clr>
            <a:srgbClr val="EA4335"/>
          </p15:clr>
        </p15:guide>
        <p15:guide id="10" orient="horz" pos="923">
          <p15:clr>
            <a:srgbClr val="EA4335"/>
          </p15:clr>
        </p15:guide>
        <p15:guide id="11" orient="horz" pos="1620">
          <p15:clr>
            <a:srgbClr val="EA4335"/>
          </p15:clr>
        </p15:guide>
        <p15:guide id="12" orient="horz" pos="2315">
          <p15:clr>
            <a:srgbClr val="EA4335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5"/>
          <p:cNvSpPr txBox="1"/>
          <p:nvPr>
            <p:ph type="title"/>
          </p:nvPr>
        </p:nvSpPr>
        <p:spPr>
          <a:xfrm>
            <a:off x="360000" y="502253"/>
            <a:ext cx="84240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None/>
              <a:defRPr b="1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88" name="Google Shape;588;p85"/>
          <p:cNvSpPr txBox="1"/>
          <p:nvPr>
            <p:ph idx="1" type="body"/>
          </p:nvPr>
        </p:nvSpPr>
        <p:spPr>
          <a:xfrm>
            <a:off x="361750" y="1054225"/>
            <a:ext cx="8424000" cy="3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89" name="Google Shape;589;p85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  <p:sldLayoutId id="2147483748" r:id="rId20"/>
    <p:sldLayoutId id="2147483749" r:id="rId21"/>
    <p:sldLayoutId id="2147483750" r:id="rId22"/>
    <p:sldLayoutId id="2147483751" r:id="rId23"/>
    <p:sldLayoutId id="2147483752" r:id="rId24"/>
    <p:sldLayoutId id="2147483753" r:id="rId25"/>
    <p:sldLayoutId id="2147483754" r:id="rId26"/>
    <p:sldLayoutId id="2147483755" r:id="rId27"/>
    <p:sldLayoutId id="2147483756" r:id="rId28"/>
    <p:sldLayoutId id="2147483757" r:id="rId29"/>
    <p:sldLayoutId id="2147483758" r:id="rId30"/>
    <p:sldLayoutId id="2147483759" r:id="rId31"/>
    <p:sldLayoutId id="2147483760" r:id="rId32"/>
    <p:sldLayoutId id="2147483761" r:id="rId33"/>
    <p:sldLayoutId id="2147483762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28">
          <p15:clr>
            <a:srgbClr val="EA4335"/>
          </p15:clr>
        </p15:guide>
        <p15:guide id="2" pos="5533">
          <p15:clr>
            <a:srgbClr val="EA4335"/>
          </p15:clr>
        </p15:guide>
        <p15:guide id="3" orient="horz" pos="658">
          <p15:clr>
            <a:srgbClr val="EA4335"/>
          </p15:clr>
        </p15:guide>
        <p15:guide id="4" orient="horz" pos="3007">
          <p15:clr>
            <a:srgbClr val="EA4335"/>
          </p15:clr>
        </p15:guide>
        <p15:guide id="5" orient="horz" pos="227">
          <p15:clr>
            <a:srgbClr val="EA4335"/>
          </p15:clr>
        </p15:guide>
        <p15:guide id="6" orient="horz" pos="54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forms.office.com/r/xv16JamUB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Edotsey/2401PTDS_Regression_Project" TargetMode="External"/><Relationship Id="rId4" Type="http://schemas.openxmlformats.org/officeDocument/2006/relationships/hyperlink" Target="https://docs.google.com/spreadsheets/d/1YCsao0kwAKcTAr3BrBDfle1SIGirGXu14UJSMegBvLQ/edit?gid=0#gid=0" TargetMode="External"/><Relationship Id="rId9" Type="http://schemas.openxmlformats.org/officeDocument/2006/relationships/hyperlink" Target="https://www.loom.com/share/d2b04bcbee74406590da52d59d8ce11b?sid=cbfe19af-52d2-4614-bba6-348ed52b269f" TargetMode="External"/><Relationship Id="rId5" Type="http://schemas.openxmlformats.org/officeDocument/2006/relationships/hyperlink" Target="https://conda.io/projects/conda/en/latest/user-guide/tasks/manage-environments.html#activating-an-environment" TargetMode="External"/><Relationship Id="rId6" Type="http://schemas.openxmlformats.org/officeDocument/2006/relationships/hyperlink" Target="https://stackoverflow.com/questions/50777849/from-conda-create-requirements-txt-for-pip3" TargetMode="External"/><Relationship Id="rId7" Type="http://schemas.openxmlformats.org/officeDocument/2006/relationships/hyperlink" Target="https://www.markdownguide.org/cheat-sheet/" TargetMode="External"/><Relationship Id="rId8" Type="http://schemas.openxmlformats.org/officeDocument/2006/relationships/hyperlink" Target="https://id.atlassian.com/signup?application=trello&amp;continue=https%3A%2F%2Ftrello.com%2Fauth%2Fatlassian%2Fcallback%3FreturnUrl%3D%252F%26display%3DeyJ2ZXJpZmljYXRpb25TdHJhdGVneSI6InNvZnQifQ%253D%253D%26aaOnboarding%3D%26updateEmail%3D%26traceId%3D%26ssoVerified%3D%26createMember%3Dtrue&amp;display=eyJ2ZXJpZmljYXRpb25TdHJhdGVneSI6InNvZnQifQ%3D%3D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9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34.png"/><Relationship Id="rId9" Type="http://schemas.openxmlformats.org/officeDocument/2006/relationships/image" Target="../media/image38.png"/><Relationship Id="rId5" Type="http://schemas.openxmlformats.org/officeDocument/2006/relationships/image" Target="../media/image28.png"/><Relationship Id="rId6" Type="http://schemas.openxmlformats.org/officeDocument/2006/relationships/image" Target="../media/image37.png"/><Relationship Id="rId7" Type="http://schemas.openxmlformats.org/officeDocument/2006/relationships/image" Target="../media/image26.png"/><Relationship Id="rId8" Type="http://schemas.openxmlformats.org/officeDocument/2006/relationships/image" Target="../media/image29.png"/><Relationship Id="rId10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Edotsey/2401PTDS_Regression_Project" TargetMode="External"/><Relationship Id="rId4" Type="http://schemas.openxmlformats.org/officeDocument/2006/relationships/hyperlink" Target="https://www.markdownguide.org/cheat-sheet/" TargetMode="External"/><Relationship Id="rId5" Type="http://schemas.openxmlformats.org/officeDocument/2006/relationships/image" Target="../media/image3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nda.io/projects/conda/en/latest/user-guide/tasks/manage-environments.html#activating-an-environment" TargetMode="External"/><Relationship Id="rId4" Type="http://schemas.openxmlformats.org/officeDocument/2006/relationships/hyperlink" Target="https://stackoverflow.com/questions/50777849/from-conda-create-requirements-txt-for-pip3" TargetMode="External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id.atlassian.com/signup?application=trello&amp;continue=https%3A%2F%2Ftrello.com%2Fauth%2Fatlassian%2Fcallback%3FreturnUrl%3D%252F%26display%3DeyJ2ZXJpZmljYXRpb25TdHJhdGVneSI6InNvZnQifQ%253D%253D%26aaOnboarding%3D%26updateEmail%3D%26traceId%3D%26ssoVerified%3D%26createMember%3Dtrue&amp;display=eyJ2ZXJpZmljYXRpb25TdHJhdGVneSI6InNvZnQifQ%3D%3D" TargetMode="External"/><Relationship Id="rId4" Type="http://schemas.openxmlformats.org/officeDocument/2006/relationships/hyperlink" Target="https://www.loom.com/share/d2b04bcbee74406590da52d59d8ce11b?sid=cbfe19af-52d2-4614-bba6-348ed52b269f" TargetMode="External"/><Relationship Id="rId5" Type="http://schemas.openxmlformats.org/officeDocument/2006/relationships/image" Target="../media/image27.png"/><Relationship Id="rId6" Type="http://schemas.openxmlformats.org/officeDocument/2006/relationships/image" Target="../media/image26.png"/><Relationship Id="rId7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120"/>
          <p:cNvPicPr preferRelativeResize="0"/>
          <p:nvPr/>
        </p:nvPicPr>
        <p:blipFill rotWithShape="1">
          <a:blip r:embed="rId3">
            <a:alphaModFix amt="45000"/>
          </a:blip>
          <a:srcRect b="0" l="327" r="317" t="0"/>
          <a:stretch/>
        </p:blipFill>
        <p:spPr>
          <a:xfrm>
            <a:off x="0" y="-5500"/>
            <a:ext cx="9144003" cy="5154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000" y="360000"/>
            <a:ext cx="2808000" cy="431173"/>
          </a:xfrm>
          <a:prstGeom prst="rect">
            <a:avLst/>
          </a:prstGeom>
          <a:noFill/>
          <a:ln>
            <a:noFill/>
          </a:ln>
        </p:spPr>
      </p:pic>
      <p:sp>
        <p:nvSpPr>
          <p:cNvPr id="954" name="Google Shape;954;p120"/>
          <p:cNvSpPr txBox="1"/>
          <p:nvPr/>
        </p:nvSpPr>
        <p:spPr>
          <a:xfrm>
            <a:off x="360000" y="2830050"/>
            <a:ext cx="84240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B82F6"/>
                </a:solidFill>
                <a:latin typeface="Inter"/>
                <a:ea typeface="Inter"/>
                <a:cs typeface="Inter"/>
                <a:sym typeface="Inter"/>
              </a:rPr>
              <a:t>2403 PT_DS</a:t>
            </a:r>
            <a:r>
              <a:rPr b="1" lang="en" sz="3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| Regression Project Kick-Off</a:t>
            </a:r>
            <a:endParaRPr b="1" sz="3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29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Timelines - Continued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6" name="Google Shape;1056;p129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7" name="Google Shape;1057;p129"/>
          <p:cNvSpPr/>
          <p:nvPr/>
        </p:nvSpPr>
        <p:spPr>
          <a:xfrm>
            <a:off x="367175" y="1065600"/>
            <a:ext cx="4118400" cy="34929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29"/>
          <p:cNvSpPr/>
          <p:nvPr/>
        </p:nvSpPr>
        <p:spPr>
          <a:xfrm>
            <a:off x="3125075" y="1208038"/>
            <a:ext cx="359400" cy="35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29"/>
          <p:cNvSpPr txBox="1"/>
          <p:nvPr/>
        </p:nvSpPr>
        <p:spPr>
          <a:xfrm>
            <a:off x="367175" y="1855400"/>
            <a:ext cx="41184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sp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Submit Team Form / Team Preferences 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Get to know your Teammates and Facilitator, and ways of work.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0" name="Google Shape;1060;p129"/>
          <p:cNvSpPr txBox="1"/>
          <p:nvPr/>
        </p:nvSpPr>
        <p:spPr>
          <a:xfrm>
            <a:off x="-50" y="1208050"/>
            <a:ext cx="3316500" cy="35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1" name="Google Shape;1061;p129"/>
          <p:cNvSpPr/>
          <p:nvPr/>
        </p:nvSpPr>
        <p:spPr>
          <a:xfrm>
            <a:off x="4664480" y="1067282"/>
            <a:ext cx="4116600" cy="34929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Understand the Dataset.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Elect a team lead, project manager (manages trello), and share with your Facilitator.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Set up all other collaborative and development tools required for the project.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29"/>
          <p:cNvSpPr txBox="1"/>
          <p:nvPr/>
        </p:nvSpPr>
        <p:spPr>
          <a:xfrm>
            <a:off x="359950" y="1208050"/>
            <a:ext cx="38256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Week 1	</a:t>
            </a:r>
            <a:endParaRPr b="1" sz="1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3" name="Google Shape;1063;p129"/>
          <p:cNvSpPr/>
          <p:nvPr/>
        </p:nvSpPr>
        <p:spPr>
          <a:xfrm>
            <a:off x="5733275" y="1206300"/>
            <a:ext cx="359400" cy="35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129"/>
          <p:cNvSpPr txBox="1"/>
          <p:nvPr/>
        </p:nvSpPr>
        <p:spPr>
          <a:xfrm>
            <a:off x="5917850" y="1206300"/>
            <a:ext cx="3226200" cy="35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5" name="Google Shape;1065;p129"/>
          <p:cNvSpPr txBox="1"/>
          <p:nvPr/>
        </p:nvSpPr>
        <p:spPr>
          <a:xfrm>
            <a:off x="8783950" y="3817475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BABEC7"/>
                </a:solidFill>
                <a:latin typeface="Inter"/>
                <a:ea typeface="Inter"/>
                <a:cs typeface="Inter"/>
                <a:sym typeface="Inter"/>
              </a:rPr>
              <a:t>‹#›</a:t>
            </a:fld>
            <a:endParaRPr sz="600">
              <a:solidFill>
                <a:srgbClr val="BABEC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6" name="Google Shape;1066;p129"/>
          <p:cNvSpPr txBox="1"/>
          <p:nvPr/>
        </p:nvSpPr>
        <p:spPr>
          <a:xfrm>
            <a:off x="6092675" y="1206300"/>
            <a:ext cx="2690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Week 2	</a:t>
            </a:r>
            <a:endParaRPr b="1" sz="1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7" name="Google Shape;1067;p12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30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Timelines - Continued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3" name="Google Shape;1073;p130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4" name="Google Shape;1074;p130"/>
          <p:cNvSpPr/>
          <p:nvPr/>
        </p:nvSpPr>
        <p:spPr>
          <a:xfrm>
            <a:off x="367175" y="1065600"/>
            <a:ext cx="4118400" cy="35172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130"/>
          <p:cNvSpPr/>
          <p:nvPr/>
        </p:nvSpPr>
        <p:spPr>
          <a:xfrm>
            <a:off x="3125075" y="1208038"/>
            <a:ext cx="359400" cy="359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30"/>
          <p:cNvSpPr txBox="1"/>
          <p:nvPr/>
        </p:nvSpPr>
        <p:spPr>
          <a:xfrm>
            <a:off x="-50" y="1208050"/>
            <a:ext cx="3316500" cy="359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7" name="Google Shape;1077;p130"/>
          <p:cNvSpPr/>
          <p:nvPr/>
        </p:nvSpPr>
        <p:spPr>
          <a:xfrm>
            <a:off x="4664480" y="1067293"/>
            <a:ext cx="4116600" cy="35172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30"/>
          <p:cNvSpPr txBox="1"/>
          <p:nvPr/>
        </p:nvSpPr>
        <p:spPr>
          <a:xfrm>
            <a:off x="359950" y="1208050"/>
            <a:ext cx="2690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Week 3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	</a:t>
            </a:r>
            <a:endParaRPr b="1" sz="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9" name="Google Shape;1079;p130"/>
          <p:cNvSpPr/>
          <p:nvPr/>
        </p:nvSpPr>
        <p:spPr>
          <a:xfrm>
            <a:off x="5733275" y="1206300"/>
            <a:ext cx="359400" cy="35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30"/>
          <p:cNvSpPr txBox="1"/>
          <p:nvPr/>
        </p:nvSpPr>
        <p:spPr>
          <a:xfrm>
            <a:off x="5917850" y="1206300"/>
            <a:ext cx="3226200" cy="3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1" name="Google Shape;1081;p130"/>
          <p:cNvSpPr txBox="1"/>
          <p:nvPr/>
        </p:nvSpPr>
        <p:spPr>
          <a:xfrm>
            <a:off x="6092675" y="1206300"/>
            <a:ext cx="2690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Week 4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	</a:t>
            </a:r>
            <a:endParaRPr b="1" sz="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2" name="Google Shape;1082;p130"/>
          <p:cNvSpPr txBox="1"/>
          <p:nvPr/>
        </p:nvSpPr>
        <p:spPr>
          <a:xfrm>
            <a:off x="8783950" y="3817475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BABEC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3" name="Google Shape;1083;p130"/>
          <p:cNvSpPr txBox="1"/>
          <p:nvPr/>
        </p:nvSpPr>
        <p:spPr>
          <a:xfrm>
            <a:off x="4845763" y="1742525"/>
            <a:ext cx="4118400" cy="27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sp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Perform train-test splits.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Train with a </a:t>
            </a:r>
            <a:r>
              <a:rPr b="1"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minimum of 3 models.</a:t>
            </a:r>
            <a:endParaRPr b="1"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Explore and decide on Model Evaluation Metrics.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Compare and contrast models performance.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Add all relevant information about the model to the slide deck (Model </a:t>
            </a: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comparisons</a:t>
            </a: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, evaluations, and others).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4" name="Google Shape;1084;p130"/>
          <p:cNvSpPr txBox="1"/>
          <p:nvPr/>
        </p:nvSpPr>
        <p:spPr>
          <a:xfrm>
            <a:off x="546075" y="1867450"/>
            <a:ext cx="41184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sp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Clean your dataset.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Perform Exploratory Data Analysis on the Dataset.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26059" lvl="0" marL="27432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3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Begin working on the slide deck. 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31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Timelines - Continued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0" name="Google Shape;1090;p131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1" name="Google Shape;1091;p131"/>
          <p:cNvSpPr/>
          <p:nvPr/>
        </p:nvSpPr>
        <p:spPr>
          <a:xfrm>
            <a:off x="367175" y="1065600"/>
            <a:ext cx="4118400" cy="35172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131"/>
          <p:cNvSpPr/>
          <p:nvPr/>
        </p:nvSpPr>
        <p:spPr>
          <a:xfrm>
            <a:off x="3125075" y="1208038"/>
            <a:ext cx="359400" cy="359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131"/>
          <p:cNvSpPr txBox="1"/>
          <p:nvPr/>
        </p:nvSpPr>
        <p:spPr>
          <a:xfrm>
            <a:off x="364913" y="1674525"/>
            <a:ext cx="411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sp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accent5"/>
              </a:buClr>
              <a:buSzPts val="1400"/>
              <a:buFont typeface="Inter"/>
              <a:buChar char="●"/>
            </a:pPr>
            <a:r>
              <a:rPr lang="en">
                <a:solidFill>
                  <a:srgbClr val="1A2744"/>
                </a:solidFill>
                <a:latin typeface="Inter"/>
                <a:ea typeface="Inter"/>
                <a:cs typeface="Inter"/>
                <a:sym typeface="Inter"/>
              </a:rPr>
              <a:t>Continuation of Week 4 Deliverables</a:t>
            </a:r>
            <a:endParaRPr>
              <a:solidFill>
                <a:srgbClr val="1A274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4" name="Google Shape;1094;p131"/>
          <p:cNvSpPr txBox="1"/>
          <p:nvPr/>
        </p:nvSpPr>
        <p:spPr>
          <a:xfrm>
            <a:off x="-50" y="1208050"/>
            <a:ext cx="3316500" cy="359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5" name="Google Shape;1095;p131"/>
          <p:cNvSpPr/>
          <p:nvPr/>
        </p:nvSpPr>
        <p:spPr>
          <a:xfrm>
            <a:off x="4664480" y="1067293"/>
            <a:ext cx="4116600" cy="3517200"/>
          </a:xfrm>
          <a:prstGeom prst="rect">
            <a:avLst/>
          </a:prstGeom>
          <a:solidFill>
            <a:srgbClr val="F3F4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31"/>
          <p:cNvSpPr txBox="1"/>
          <p:nvPr/>
        </p:nvSpPr>
        <p:spPr>
          <a:xfrm>
            <a:off x="359950" y="1208050"/>
            <a:ext cx="2690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Week 5 	</a:t>
            </a:r>
            <a:endParaRPr b="1" sz="1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7" name="Google Shape;1097;p131"/>
          <p:cNvSpPr/>
          <p:nvPr/>
        </p:nvSpPr>
        <p:spPr>
          <a:xfrm>
            <a:off x="5733275" y="1206300"/>
            <a:ext cx="359400" cy="35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31"/>
          <p:cNvSpPr txBox="1"/>
          <p:nvPr/>
        </p:nvSpPr>
        <p:spPr>
          <a:xfrm>
            <a:off x="5917850" y="1206300"/>
            <a:ext cx="3226200" cy="3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9" name="Google Shape;1099;p131"/>
          <p:cNvSpPr txBox="1"/>
          <p:nvPr/>
        </p:nvSpPr>
        <p:spPr>
          <a:xfrm>
            <a:off x="6092675" y="1206300"/>
            <a:ext cx="2690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Regression _ </a:t>
            </a: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Week </a:t>
            </a:r>
            <a:r>
              <a:rPr b="1" lang="en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b="1" sz="1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0" name="Google Shape;1100;p131"/>
          <p:cNvSpPr txBox="1"/>
          <p:nvPr/>
        </p:nvSpPr>
        <p:spPr>
          <a:xfrm>
            <a:off x="8783950" y="3817475"/>
            <a:ext cx="3600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BABEC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1" name="Google Shape;1101;p131"/>
          <p:cNvSpPr txBox="1"/>
          <p:nvPr/>
        </p:nvSpPr>
        <p:spPr>
          <a:xfrm>
            <a:off x="4664475" y="1663650"/>
            <a:ext cx="4116600" cy="26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6059" lvl="0" marL="2743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Complete Deliverables -&gt; Send Completion Email, with all resources/deliverables included. 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Submit by Deadline: </a:t>
            </a:r>
            <a:endParaRPr b="1" u="sng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Monday, </a:t>
            </a: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11 November 2024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@ 11:59 PM CAT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Please note the Regression Exam [MCQ] is due the same day, plan your time carefully!</a:t>
            </a:r>
            <a:endParaRPr i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6" name="Google Shape;1106;p132"/>
          <p:cNvPicPr preferRelativeResize="0"/>
          <p:nvPr/>
        </p:nvPicPr>
        <p:blipFill rotWithShape="1">
          <a:blip r:embed="rId3">
            <a:alphaModFix amt="45000"/>
          </a:blip>
          <a:srcRect b="0" l="0" r="645" t="0"/>
          <a:stretch/>
        </p:blipFill>
        <p:spPr>
          <a:xfrm>
            <a:off x="0" y="-5500"/>
            <a:ext cx="9144003" cy="51545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132"/>
          <p:cNvGrpSpPr/>
          <p:nvPr/>
        </p:nvGrpSpPr>
        <p:grpSpPr>
          <a:xfrm>
            <a:off x="-1" y="1962341"/>
            <a:ext cx="3913134" cy="421813"/>
            <a:chOff x="-78537" y="2223200"/>
            <a:chExt cx="4167785" cy="421813"/>
          </a:xfrm>
        </p:grpSpPr>
        <p:sp>
          <p:nvSpPr>
            <p:cNvPr id="1108" name="Google Shape;1108;p132"/>
            <p:cNvSpPr/>
            <p:nvPr/>
          </p:nvSpPr>
          <p:spPr>
            <a:xfrm>
              <a:off x="-78537" y="2223213"/>
              <a:ext cx="3950400" cy="421800"/>
            </a:xfrm>
            <a:prstGeom prst="rect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9" name="Google Shape;1109;p132"/>
            <p:cNvSpPr/>
            <p:nvPr/>
          </p:nvSpPr>
          <p:spPr>
            <a:xfrm>
              <a:off x="3667448" y="2223200"/>
              <a:ext cx="421800" cy="421800"/>
            </a:xfrm>
            <a:prstGeom prst="ellipse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10" name="Google Shape;1110;p132"/>
          <p:cNvSpPr txBox="1"/>
          <p:nvPr>
            <p:ph idx="1" type="body"/>
          </p:nvPr>
        </p:nvSpPr>
        <p:spPr>
          <a:xfrm>
            <a:off x="911700" y="1076625"/>
            <a:ext cx="48006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11" name="Google Shape;1111;p132"/>
          <p:cNvSpPr txBox="1"/>
          <p:nvPr>
            <p:ph idx="2" type="body"/>
          </p:nvPr>
        </p:nvSpPr>
        <p:spPr>
          <a:xfrm>
            <a:off x="360900" y="1076617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112" name="Google Shape;1112;p132"/>
          <p:cNvSpPr txBox="1"/>
          <p:nvPr>
            <p:ph idx="3" type="body"/>
          </p:nvPr>
        </p:nvSpPr>
        <p:spPr>
          <a:xfrm>
            <a:off x="911700" y="1508675"/>
            <a:ext cx="436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Workflow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32"/>
          <p:cNvSpPr txBox="1"/>
          <p:nvPr>
            <p:ph idx="4" type="body"/>
          </p:nvPr>
        </p:nvSpPr>
        <p:spPr>
          <a:xfrm>
            <a:off x="360900" y="1508683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114" name="Google Shape;1114;p132"/>
          <p:cNvSpPr txBox="1"/>
          <p:nvPr>
            <p:ph idx="5" type="body"/>
          </p:nvPr>
        </p:nvSpPr>
        <p:spPr>
          <a:xfrm>
            <a:off x="911700" y="1940750"/>
            <a:ext cx="41196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15" name="Google Shape;1115;p132"/>
          <p:cNvSpPr txBox="1"/>
          <p:nvPr>
            <p:ph idx="6" type="body"/>
          </p:nvPr>
        </p:nvSpPr>
        <p:spPr>
          <a:xfrm>
            <a:off x="360900" y="194075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116" name="Google Shape;1116;p132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133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Key Takeaways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2" name="Google Shape;1122;p133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3" name="Google Shape;1123;p133"/>
          <p:cNvSpPr txBox="1"/>
          <p:nvPr/>
        </p:nvSpPr>
        <p:spPr>
          <a:xfrm>
            <a:off x="872775" y="642375"/>
            <a:ext cx="7315800" cy="46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The Project is 6 weeks long.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1200">
                <a:latin typeface="Inter"/>
                <a:ea typeface="Inter"/>
                <a:cs typeface="Inter"/>
                <a:sym typeface="Inter"/>
              </a:rPr>
              <a:t>[Try to complete by week 5 to give time for exam preparation.]</a:t>
            </a:r>
            <a:endParaRPr i="1" sz="12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Team size: 5-6 members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You will be all be assigned a team you will work with, by default. </a:t>
            </a:r>
            <a:r>
              <a:rPr b="1"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Please</a:t>
            </a:r>
            <a:r>
              <a:rPr b="1"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 fill out this form</a:t>
            </a:r>
            <a:r>
              <a:rPr b="1"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 to indicate your preference to work in a team or individually by Thursday, 3 October 2024 @ 15:00.  </a:t>
            </a:r>
            <a:endParaRPr b="1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Deliverables: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Trello for Project Task assignments and the entire project management.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GitHub for collaboration and version control.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Google Slide/Canva for presentation deck.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Jupyter Notebook which should be: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1000"/>
              </a:spcBef>
              <a:spcAft>
                <a:spcPts val="0"/>
              </a:spcAft>
              <a:buSzPts val="1200"/>
              <a:buFont typeface="Inter"/>
              <a:buChar char="○"/>
            </a:pPr>
            <a:r>
              <a:rPr lang="en" sz="1200">
                <a:latin typeface="Inter"/>
                <a:ea typeface="Inter"/>
                <a:cs typeface="Inter"/>
                <a:sym typeface="Inter"/>
              </a:rPr>
              <a:t>Well formatted to contain all relevant sections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</a:pPr>
            <a:r>
              <a:rPr lang="en" sz="1200">
                <a:latin typeface="Inter"/>
                <a:ea typeface="Inter"/>
                <a:cs typeface="Inter"/>
                <a:sym typeface="Inter"/>
              </a:rPr>
              <a:t>A robust and well annotated EDA.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</a:pPr>
            <a:r>
              <a:rPr lang="en" sz="1200">
                <a:latin typeface="Inter"/>
                <a:ea typeface="Inter"/>
                <a:cs typeface="Inter"/>
                <a:sym typeface="Inter"/>
              </a:rPr>
              <a:t>At least 3 regression models.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</a:pPr>
            <a:r>
              <a:rPr lang="en" sz="1200">
                <a:latin typeface="Inter"/>
                <a:ea typeface="Inter"/>
                <a:cs typeface="Inter"/>
                <a:sym typeface="Inter"/>
              </a:rPr>
              <a:t>A model comparison, selection, and recommendation section.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34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Important links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9" name="Google Shape;1129;p134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0" name="Google Shape;1130;p134"/>
          <p:cNvSpPr txBox="1"/>
          <p:nvPr/>
        </p:nvSpPr>
        <p:spPr>
          <a:xfrm>
            <a:off x="914100" y="1168500"/>
            <a:ext cx="7315800" cy="28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Please find below, important links: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Project Repository: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Facilitator Github Usernames: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Managing Environments: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Creating environments from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requirements.txt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using “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conda create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”: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Jupyter notebook markdown cheatsheet: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7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Sign-up to Trello: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8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Video on how to set-up your Trello board: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9"/>
              </a:rPr>
              <a:t>here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135"/>
          <p:cNvPicPr preferRelativeResize="0"/>
          <p:nvPr/>
        </p:nvPicPr>
        <p:blipFill rotWithShape="1">
          <a:blip r:embed="rId3">
            <a:alphaModFix amt="45000"/>
          </a:blip>
          <a:srcRect b="0" l="327" r="317" t="0"/>
          <a:stretch/>
        </p:blipFill>
        <p:spPr>
          <a:xfrm>
            <a:off x="0" y="-5500"/>
            <a:ext cx="9144003" cy="5154506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135"/>
          <p:cNvSpPr txBox="1"/>
          <p:nvPr/>
        </p:nvSpPr>
        <p:spPr>
          <a:xfrm>
            <a:off x="383650" y="2361150"/>
            <a:ext cx="8424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Welcome to “Learning Machine Learning!” </a:t>
            </a:r>
            <a:endParaRPr b="1" sz="3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Any Questions?</a:t>
            </a:r>
            <a:endParaRPr b="1" sz="3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37" name="Google Shape;1137;p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000" y="360000"/>
            <a:ext cx="2808000" cy="431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9" name="Google Shape;959;p121"/>
          <p:cNvPicPr preferRelativeResize="0"/>
          <p:nvPr/>
        </p:nvPicPr>
        <p:blipFill rotWithShape="1">
          <a:blip r:embed="rId3">
            <a:alphaModFix amt="45000"/>
          </a:blip>
          <a:srcRect b="0" l="0" r="645" t="0"/>
          <a:stretch/>
        </p:blipFill>
        <p:spPr>
          <a:xfrm>
            <a:off x="0" y="-5500"/>
            <a:ext cx="9144003" cy="51545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0" name="Google Shape;960;p121"/>
          <p:cNvGrpSpPr/>
          <p:nvPr/>
        </p:nvGrpSpPr>
        <p:grpSpPr>
          <a:xfrm>
            <a:off x="-1" y="1122716"/>
            <a:ext cx="3913134" cy="421813"/>
            <a:chOff x="-78537" y="2223200"/>
            <a:chExt cx="4167785" cy="421813"/>
          </a:xfrm>
        </p:grpSpPr>
        <p:sp>
          <p:nvSpPr>
            <p:cNvPr id="961" name="Google Shape;961;p121"/>
            <p:cNvSpPr/>
            <p:nvPr/>
          </p:nvSpPr>
          <p:spPr>
            <a:xfrm>
              <a:off x="-78537" y="2223213"/>
              <a:ext cx="3950400" cy="421800"/>
            </a:xfrm>
            <a:prstGeom prst="rect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2" name="Google Shape;962;p121"/>
            <p:cNvSpPr/>
            <p:nvPr/>
          </p:nvSpPr>
          <p:spPr>
            <a:xfrm>
              <a:off x="3667448" y="2223200"/>
              <a:ext cx="421800" cy="421800"/>
            </a:xfrm>
            <a:prstGeom prst="ellipse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63" name="Google Shape;963;p121"/>
          <p:cNvSpPr txBox="1"/>
          <p:nvPr>
            <p:ph idx="1" type="body"/>
          </p:nvPr>
        </p:nvSpPr>
        <p:spPr>
          <a:xfrm>
            <a:off x="911700" y="1076625"/>
            <a:ext cx="48006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64" name="Google Shape;964;p121"/>
          <p:cNvSpPr txBox="1"/>
          <p:nvPr>
            <p:ph idx="2" type="body"/>
          </p:nvPr>
        </p:nvSpPr>
        <p:spPr>
          <a:xfrm>
            <a:off x="360900" y="1076617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965" name="Google Shape;965;p121"/>
          <p:cNvSpPr txBox="1"/>
          <p:nvPr>
            <p:ph idx="3" type="body"/>
          </p:nvPr>
        </p:nvSpPr>
        <p:spPr>
          <a:xfrm>
            <a:off x="911700" y="1508675"/>
            <a:ext cx="436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Workflow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121"/>
          <p:cNvSpPr txBox="1"/>
          <p:nvPr>
            <p:ph idx="4" type="body"/>
          </p:nvPr>
        </p:nvSpPr>
        <p:spPr>
          <a:xfrm>
            <a:off x="360900" y="1508683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967" name="Google Shape;967;p121"/>
          <p:cNvSpPr txBox="1"/>
          <p:nvPr>
            <p:ph idx="5" type="body"/>
          </p:nvPr>
        </p:nvSpPr>
        <p:spPr>
          <a:xfrm>
            <a:off x="911700" y="1940750"/>
            <a:ext cx="41196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68" name="Google Shape;968;p121"/>
          <p:cNvSpPr txBox="1"/>
          <p:nvPr>
            <p:ph idx="6" type="body"/>
          </p:nvPr>
        </p:nvSpPr>
        <p:spPr>
          <a:xfrm>
            <a:off x="360900" y="194075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969" name="Google Shape;969;p121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122"/>
          <p:cNvSpPr/>
          <p:nvPr/>
        </p:nvSpPr>
        <p:spPr>
          <a:xfrm>
            <a:off x="-125" y="546000"/>
            <a:ext cx="9144000" cy="4237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122"/>
          <p:cNvSpPr/>
          <p:nvPr/>
        </p:nvSpPr>
        <p:spPr>
          <a:xfrm>
            <a:off x="1835800" y="0"/>
            <a:ext cx="73083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Objectives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6" name="Google Shape;976;p122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7" name="Google Shape;977;p122"/>
          <p:cNvSpPr/>
          <p:nvPr/>
        </p:nvSpPr>
        <p:spPr>
          <a:xfrm>
            <a:off x="560263" y="831825"/>
            <a:ext cx="2047500" cy="684900"/>
          </a:xfrm>
          <a:prstGeom prst="rect">
            <a:avLst/>
          </a:prstGeom>
          <a:solidFill>
            <a:srgbClr val="664B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Educational Goal</a:t>
            </a:r>
            <a:endParaRPr b="1"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8" name="Google Shape;978;p122"/>
          <p:cNvSpPr/>
          <p:nvPr/>
        </p:nvSpPr>
        <p:spPr>
          <a:xfrm>
            <a:off x="3050550" y="831825"/>
            <a:ext cx="5669100" cy="684900"/>
          </a:xfrm>
          <a:prstGeom prst="rect">
            <a:avLst/>
          </a:prstGeom>
          <a:solidFill>
            <a:srgbClr val="664B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Introduction to practical applications of Regression Analysis in Python focusing on forecasting </a:t>
            </a: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average temperature</a:t>
            </a: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in Agriculture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9" name="Google Shape;979;p122"/>
          <p:cNvSpPr/>
          <p:nvPr/>
        </p:nvSpPr>
        <p:spPr>
          <a:xfrm>
            <a:off x="560263" y="1793475"/>
            <a:ext cx="2047500" cy="684900"/>
          </a:xfrm>
          <a:prstGeom prst="rect">
            <a:avLst/>
          </a:prstGeom>
          <a:solidFill>
            <a:srgbClr val="15A961"/>
          </a:solidFill>
          <a:ln cap="flat" cmpd="sng" w="9525">
            <a:solidFill>
              <a:srgbClr val="15A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Goal</a:t>
            </a:r>
            <a:endParaRPr b="1"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80" name="Google Shape;980;p122"/>
          <p:cNvSpPr/>
          <p:nvPr/>
        </p:nvSpPr>
        <p:spPr>
          <a:xfrm>
            <a:off x="3050550" y="1793475"/>
            <a:ext cx="5669100" cy="684900"/>
          </a:xfrm>
          <a:prstGeom prst="rect">
            <a:avLst/>
          </a:prstGeom>
          <a:solidFill>
            <a:srgbClr val="15A961"/>
          </a:solidFill>
          <a:ln cap="flat" cmpd="sng" w="9525">
            <a:solidFill>
              <a:srgbClr val="15A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Kick-Start the 6 Week Team project.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Apply learned concepts and technical skills to a live dataset.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81" name="Google Shape;981;p122"/>
          <p:cNvSpPr/>
          <p:nvPr/>
        </p:nvSpPr>
        <p:spPr>
          <a:xfrm>
            <a:off x="560263" y="2782825"/>
            <a:ext cx="2047500" cy="684900"/>
          </a:xfrm>
          <a:prstGeom prst="rect">
            <a:avLst/>
          </a:prstGeom>
          <a:solidFill>
            <a:srgbClr val="1A2744"/>
          </a:solidFill>
          <a:ln cap="flat" cmpd="sng" w="9525">
            <a:solidFill>
              <a:srgbClr val="1A27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Collaborative Goal</a:t>
            </a:r>
            <a:endParaRPr b="1"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82" name="Google Shape;982;p122"/>
          <p:cNvSpPr/>
          <p:nvPr/>
        </p:nvSpPr>
        <p:spPr>
          <a:xfrm>
            <a:off x="3050550" y="2782825"/>
            <a:ext cx="5669100" cy="684900"/>
          </a:xfrm>
          <a:prstGeom prst="rect">
            <a:avLst/>
          </a:prstGeom>
          <a:solidFill>
            <a:srgbClr val="1A2744"/>
          </a:solidFill>
          <a:ln cap="flat" cmpd="sng" w="9525">
            <a:solidFill>
              <a:srgbClr val="1A27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Build on the use of collaborative tools introduced Python and expand on those tools to include: Trello for project management.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83" name="Google Shape;983;p122"/>
          <p:cNvSpPr/>
          <p:nvPr/>
        </p:nvSpPr>
        <p:spPr>
          <a:xfrm>
            <a:off x="560263" y="3779175"/>
            <a:ext cx="2047500" cy="684900"/>
          </a:xfrm>
          <a:prstGeom prst="rect">
            <a:avLst/>
          </a:prstGeom>
          <a:solidFill>
            <a:srgbClr val="F76809"/>
          </a:solidFill>
          <a:ln cap="flat" cmpd="sng" w="9525">
            <a:solidFill>
              <a:srgbClr val="F768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Final Outcome</a:t>
            </a:r>
            <a:endParaRPr b="1"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84" name="Google Shape;984;p122"/>
          <p:cNvSpPr/>
          <p:nvPr/>
        </p:nvSpPr>
        <p:spPr>
          <a:xfrm>
            <a:off x="3050550" y="3779175"/>
            <a:ext cx="5669100" cy="684900"/>
          </a:xfrm>
          <a:prstGeom prst="rect">
            <a:avLst/>
          </a:prstGeom>
          <a:solidFill>
            <a:srgbClr val="F76809"/>
          </a:solidFill>
          <a:ln cap="flat" cmpd="sng" w="9525">
            <a:solidFill>
              <a:srgbClr val="F768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Ability to deliver comprehensive analysis and presentation of findings, demonstrating technical and competence and team work.</a:t>
            </a:r>
            <a:endParaRPr b="1" sz="1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Google Shape;989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027" y="868388"/>
            <a:ext cx="4063850" cy="3406725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123"/>
          <p:cNvSpPr/>
          <p:nvPr/>
        </p:nvSpPr>
        <p:spPr>
          <a:xfrm>
            <a:off x="1835800" y="0"/>
            <a:ext cx="73083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Project Dataset</a:t>
            </a:r>
            <a:endParaRPr b="1" sz="1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1" name="Google Shape;991;p123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 b="1" sz="1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2" name="Google Shape;992;p123"/>
          <p:cNvSpPr txBox="1"/>
          <p:nvPr/>
        </p:nvSpPr>
        <p:spPr>
          <a:xfrm>
            <a:off x="939550" y="1262775"/>
            <a:ext cx="340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3" name="Google Shape;993;p123"/>
          <p:cNvSpPr txBox="1"/>
          <p:nvPr/>
        </p:nvSpPr>
        <p:spPr>
          <a:xfrm>
            <a:off x="912725" y="942350"/>
            <a:ext cx="3405300" cy="3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Project: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aim is to analyse and predict average temperature from the agri-food sector, using data from the FAO and IPCC, to understand climate impacts and develop sustainable strategies for stakeholders including policymakers and agricultural businesses.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Dataset:</a:t>
            </a:r>
            <a:endParaRPr b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Multiple features (30+)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~ 7000 records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Google Shape;998;p124"/>
          <p:cNvPicPr preferRelativeResize="0"/>
          <p:nvPr/>
        </p:nvPicPr>
        <p:blipFill rotWithShape="1">
          <a:blip r:embed="rId3">
            <a:alphaModFix amt="45000"/>
          </a:blip>
          <a:srcRect b="0" l="0" r="645" t="0"/>
          <a:stretch/>
        </p:blipFill>
        <p:spPr>
          <a:xfrm>
            <a:off x="0" y="-5500"/>
            <a:ext cx="9144003" cy="51545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9" name="Google Shape;999;p124"/>
          <p:cNvGrpSpPr/>
          <p:nvPr/>
        </p:nvGrpSpPr>
        <p:grpSpPr>
          <a:xfrm>
            <a:off x="-1" y="1530266"/>
            <a:ext cx="3913134" cy="421812"/>
            <a:chOff x="-78537" y="2223200"/>
            <a:chExt cx="4167785" cy="421813"/>
          </a:xfrm>
        </p:grpSpPr>
        <p:sp>
          <p:nvSpPr>
            <p:cNvPr id="1000" name="Google Shape;1000;p124"/>
            <p:cNvSpPr/>
            <p:nvPr/>
          </p:nvSpPr>
          <p:spPr>
            <a:xfrm>
              <a:off x="-78537" y="2223213"/>
              <a:ext cx="3950400" cy="421800"/>
            </a:xfrm>
            <a:prstGeom prst="rect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1" name="Google Shape;1001;p124"/>
            <p:cNvSpPr/>
            <p:nvPr/>
          </p:nvSpPr>
          <p:spPr>
            <a:xfrm>
              <a:off x="3667448" y="2223200"/>
              <a:ext cx="421800" cy="421800"/>
            </a:xfrm>
            <a:prstGeom prst="ellipse">
              <a:avLst/>
            </a:prstGeom>
            <a:solidFill>
              <a:srgbClr val="3B8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02" name="Google Shape;1002;p124"/>
          <p:cNvSpPr txBox="1"/>
          <p:nvPr>
            <p:ph idx="1" type="body"/>
          </p:nvPr>
        </p:nvSpPr>
        <p:spPr>
          <a:xfrm>
            <a:off x="911700" y="1076625"/>
            <a:ext cx="48006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03" name="Google Shape;1003;p124"/>
          <p:cNvSpPr txBox="1"/>
          <p:nvPr>
            <p:ph idx="2" type="body"/>
          </p:nvPr>
        </p:nvSpPr>
        <p:spPr>
          <a:xfrm>
            <a:off x="360900" y="1076617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004" name="Google Shape;1004;p124"/>
          <p:cNvSpPr txBox="1"/>
          <p:nvPr>
            <p:ph idx="3" type="body"/>
          </p:nvPr>
        </p:nvSpPr>
        <p:spPr>
          <a:xfrm>
            <a:off x="911700" y="1508675"/>
            <a:ext cx="436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Workflow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124"/>
          <p:cNvSpPr txBox="1"/>
          <p:nvPr>
            <p:ph idx="4" type="body"/>
          </p:nvPr>
        </p:nvSpPr>
        <p:spPr>
          <a:xfrm>
            <a:off x="360900" y="1508683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006" name="Google Shape;1006;p124"/>
          <p:cNvSpPr txBox="1"/>
          <p:nvPr>
            <p:ph idx="5" type="body"/>
          </p:nvPr>
        </p:nvSpPr>
        <p:spPr>
          <a:xfrm>
            <a:off x="911700" y="1940750"/>
            <a:ext cx="41196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07" name="Google Shape;1007;p124"/>
          <p:cNvSpPr txBox="1"/>
          <p:nvPr>
            <p:ph idx="6" type="body"/>
          </p:nvPr>
        </p:nvSpPr>
        <p:spPr>
          <a:xfrm>
            <a:off x="360900" y="1940750"/>
            <a:ext cx="550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008" name="Google Shape;1008;p124"/>
          <p:cNvSpPr txBox="1"/>
          <p:nvPr>
            <p:ph idx="12" type="sldNum"/>
          </p:nvPr>
        </p:nvSpPr>
        <p:spPr>
          <a:xfrm>
            <a:off x="8784000" y="4774100"/>
            <a:ext cx="360000" cy="2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25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Overview of Tools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4" name="Google Shape;1014;p125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5" name="Google Shape;1015;p125"/>
          <p:cNvSpPr txBox="1"/>
          <p:nvPr/>
        </p:nvSpPr>
        <p:spPr>
          <a:xfrm>
            <a:off x="787300" y="816250"/>
            <a:ext cx="5679300" cy="23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In this project we would be using the following tools: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Github for versioning and collaboration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Project Environments (Anaconda/VSCode for development)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Trello for Project Management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Google Slides/Canva for Presentations Visuals</a:t>
            </a:r>
            <a:endParaRPr strike="sngStrike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16" name="Google Shape;1016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524" y="3667047"/>
            <a:ext cx="1041075" cy="103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505" y="3525445"/>
            <a:ext cx="1041092" cy="1038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3329" y="3373359"/>
            <a:ext cx="914825" cy="956999"/>
          </a:xfrm>
          <a:prstGeom prst="rect">
            <a:avLst/>
          </a:prstGeom>
          <a:solidFill>
            <a:srgbClr val="265396"/>
          </a:solidFill>
          <a:ln>
            <a:noFill/>
          </a:ln>
        </p:spPr>
      </p:pic>
      <p:pic>
        <p:nvPicPr>
          <p:cNvPr id="1019" name="Google Shape;1019;p1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2991" y="1016288"/>
            <a:ext cx="1302770" cy="129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p1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4782" y="2327016"/>
            <a:ext cx="858593" cy="854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1" name="Google Shape;1021;p1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79100" y="3394936"/>
            <a:ext cx="1308615" cy="129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2" name="Google Shape;1022;p1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52250" y="2411449"/>
            <a:ext cx="1041075" cy="106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" name="Google Shape;1023;p1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73175" y="2586900"/>
            <a:ext cx="808025" cy="8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126"/>
          <p:cNvSpPr txBox="1"/>
          <p:nvPr/>
        </p:nvSpPr>
        <p:spPr>
          <a:xfrm>
            <a:off x="915525" y="784200"/>
            <a:ext cx="73158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GitHub &amp; Git will be used for the project versioning and documentation.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One team member should fork the </a:t>
            </a: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repository and add the other team members as collaborators. </a:t>
            </a:r>
            <a:r>
              <a:rPr b="1"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Please click here for the Project repository.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Ensure the repository is </a:t>
            </a: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Private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Add you facilitator as a collaborator. Your facilitators GitHub User names will be shared in your Project Teams Emails.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Every team member needs to clone the repo, create a branch, and work from there. </a:t>
            </a: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 will be accessing contributions (commits) to the repository from each member.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You will have to deal with merge conflicts 🙃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Your GitHub repo will need a ReadMe file.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 is a helpful link to shortcuts in Markdown.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29" name="Google Shape;1029;p126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GitHub</a:t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0" name="Google Shape;1030;p126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31" name="Google Shape;1031;p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0291" y="3562588"/>
            <a:ext cx="1302770" cy="1299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127"/>
          <p:cNvSpPr txBox="1"/>
          <p:nvPr/>
        </p:nvSpPr>
        <p:spPr>
          <a:xfrm>
            <a:off x="923575" y="860150"/>
            <a:ext cx="73083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You will need to include all the packages used in a </a:t>
            </a: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requirements.txt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file in your GitHub repository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 the </a:t>
            </a: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ReadMe you need to add instructions on how to recreate the environment using Anaconda.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Here are a few helpful links to get you started: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○"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Managing environments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○"/>
            </a:pPr>
            <a:r>
              <a:rPr lang="en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From conda create requirements.txt for pip3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Exporting your conda environment: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DF6E3"/>
                </a:highlight>
                <a:latin typeface="Inter"/>
                <a:ea typeface="Inter"/>
                <a:cs typeface="Inter"/>
                <a:sym typeface="Inter"/>
              </a:rPr>
              <a:t>conda activate &lt;env&gt;</a:t>
            </a:r>
            <a:endParaRPr>
              <a:solidFill>
                <a:schemeClr val="dk1"/>
              </a:solidFill>
              <a:highlight>
                <a:srgbClr val="FDF6E3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DF6E3"/>
                </a:highlight>
                <a:latin typeface="Inter"/>
                <a:ea typeface="Inter"/>
                <a:cs typeface="Inter"/>
                <a:sym typeface="Inter"/>
              </a:rPr>
              <a:t>conda install pip </a:t>
            </a:r>
            <a:endParaRPr>
              <a:solidFill>
                <a:schemeClr val="dk1"/>
              </a:solidFill>
              <a:highlight>
                <a:srgbClr val="FDF6E3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highlight>
                  <a:srgbClr val="FDF6E3"/>
                </a:highlight>
                <a:latin typeface="Inter"/>
                <a:ea typeface="Inter"/>
                <a:cs typeface="Inter"/>
                <a:sym typeface="Inter"/>
              </a:rPr>
              <a:t>#get list of packages and pipe to txt file</a:t>
            </a:r>
            <a:endParaRPr i="1">
              <a:solidFill>
                <a:schemeClr val="dk1"/>
              </a:solidFill>
              <a:highlight>
                <a:srgbClr val="FDF6E3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DF6E3"/>
                </a:highlight>
                <a:latin typeface="Inter"/>
                <a:ea typeface="Inter"/>
                <a:cs typeface="Inter"/>
                <a:sym typeface="Inter"/>
              </a:rPr>
              <a:t>pip list --format=freeze &gt; requirements.txt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7" name="Google Shape;1037;p127"/>
          <p:cNvSpPr/>
          <p:nvPr/>
        </p:nvSpPr>
        <p:spPr>
          <a:xfrm>
            <a:off x="1835800" y="0"/>
            <a:ext cx="72579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Python Overview</a:t>
            </a:r>
            <a:endParaRPr b="1" sz="1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8" name="Google Shape;1038;p127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39" name="Google Shape;1039;p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7248" y="2025967"/>
            <a:ext cx="1308626" cy="1368954"/>
          </a:xfrm>
          <a:prstGeom prst="rect">
            <a:avLst/>
          </a:prstGeom>
          <a:solidFill>
            <a:srgbClr val="265396"/>
          </a:solidFill>
          <a:ln>
            <a:noFill/>
          </a:ln>
        </p:spPr>
      </p:pic>
      <p:pic>
        <p:nvPicPr>
          <p:cNvPr id="1040" name="Google Shape;1040;p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4875" y="3070936"/>
            <a:ext cx="1308615" cy="1299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28"/>
          <p:cNvSpPr/>
          <p:nvPr/>
        </p:nvSpPr>
        <p:spPr>
          <a:xfrm>
            <a:off x="1835800" y="0"/>
            <a:ext cx="7308300" cy="546000"/>
          </a:xfrm>
          <a:prstGeom prst="rect">
            <a:avLst/>
          </a:prstGeom>
          <a:solidFill>
            <a:srgbClr val="265396"/>
          </a:solidFill>
          <a:ln>
            <a:noFill/>
          </a:ln>
        </p:spPr>
        <p:txBody>
          <a:bodyPr anchorCtr="0" anchor="ctr" bIns="27000" lIns="505625" spcFirstLastPara="1" rIns="27000" wrap="square" tIns="270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Team Roles and Collaboration Strategies</a:t>
            </a:r>
            <a:endParaRPr b="1"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6" name="Google Shape;1046;p128"/>
          <p:cNvSpPr/>
          <p:nvPr/>
        </p:nvSpPr>
        <p:spPr>
          <a:xfrm>
            <a:off x="0" y="5"/>
            <a:ext cx="2616600" cy="546000"/>
          </a:xfrm>
          <a:prstGeom prst="homePlate">
            <a:avLst>
              <a:gd fmla="val 50000" name="adj"/>
            </a:avLst>
          </a:prstGeom>
          <a:solidFill>
            <a:srgbClr val="3B82F6"/>
          </a:solidFill>
          <a:ln>
            <a:noFill/>
          </a:ln>
        </p:spPr>
        <p:txBody>
          <a:bodyPr anchorCtr="0" anchor="ctr" bIns="72225" lIns="72225" spcFirstLastPara="1" rIns="72225" wrap="square" tIns="72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 b="1" sz="1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7" name="Google Shape;1047;p128"/>
          <p:cNvSpPr txBox="1"/>
          <p:nvPr/>
        </p:nvSpPr>
        <p:spPr>
          <a:xfrm>
            <a:off x="635375" y="573775"/>
            <a:ext cx="74760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Inter"/>
                <a:ea typeface="Inter"/>
                <a:cs typeface="Inter"/>
                <a:sym typeface="Inter"/>
              </a:rPr>
              <a:t>Trello</a:t>
            </a:r>
            <a:endParaRPr b="1" sz="20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All team members will be </a:t>
            </a:r>
            <a:r>
              <a:rPr b="1" lang="en" u="sng">
                <a:latin typeface="Inter"/>
                <a:ea typeface="Inter"/>
                <a:cs typeface="Inter"/>
                <a:sym typeface="Inter"/>
              </a:rPr>
              <a:t>required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to create a free Trello account. Click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here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to sign up if you do not have one.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 team member should be assigned Project Manager to manage the Trello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board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The Project Manager will be responsible for creating a new board and inviting other team members to join.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They will also be responsible for creating list, cards, assigning tasks, using labels and checklist to keep track of of the project.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You can learn more about how to use Trello to manage this project by watching this </a:t>
            </a:r>
            <a:r>
              <a:rPr lang="en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video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latin typeface="Inter"/>
                <a:ea typeface="Inter"/>
                <a:cs typeface="Inter"/>
                <a:sym typeface="Inter"/>
              </a:rPr>
              <a:t>Slide Deck</a:t>
            </a:r>
            <a:endParaRPr b="1" sz="20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These are tools for creating beautiful engaging slides. </a:t>
            </a:r>
            <a:endParaRPr b="1" sz="20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48" name="Google Shape;1048;p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3274" y="4217610"/>
            <a:ext cx="774649" cy="837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9" name="Google Shape;1049;p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31316" y="3985348"/>
            <a:ext cx="734136" cy="792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p1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39400" y="1657007"/>
            <a:ext cx="672275" cy="670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xploreAI Theme">
  <a:themeElements>
    <a:clrScheme name="Simple Light">
      <a:dk1>
        <a:srgbClr val="FFFFFF"/>
      </a:dk1>
      <a:lt1>
        <a:srgbClr val="1A2744"/>
      </a:lt1>
      <a:dk2>
        <a:srgbClr val="485269"/>
      </a:dk2>
      <a:lt2>
        <a:srgbClr val="BABEC7"/>
      </a:lt2>
      <a:accent1>
        <a:srgbClr val="3B82F6"/>
      </a:accent1>
      <a:accent2>
        <a:srgbClr val="F76808"/>
      </a:accent2>
      <a:accent3>
        <a:srgbClr val="14A961"/>
      </a:accent3>
      <a:accent4>
        <a:srgbClr val="8E5AD1"/>
      </a:accent4>
      <a:accent5>
        <a:srgbClr val="FFC217"/>
      </a:accent5>
      <a:accent6>
        <a:srgbClr val="ED3F2E"/>
      </a:accent6>
      <a:hlink>
        <a:srgbClr val="3B82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xploreAI Theme">
  <a:themeElements>
    <a:clrScheme name="Simple Light">
      <a:dk1>
        <a:srgbClr val="FFFFFF"/>
      </a:dk1>
      <a:lt1>
        <a:srgbClr val="1A2744"/>
      </a:lt1>
      <a:dk2>
        <a:srgbClr val="395597"/>
      </a:dk2>
      <a:lt2>
        <a:srgbClr val="BABEC7"/>
      </a:lt2>
      <a:accent1>
        <a:srgbClr val="3B82F6"/>
      </a:accent1>
      <a:accent2>
        <a:srgbClr val="F76808"/>
      </a:accent2>
      <a:accent3>
        <a:srgbClr val="14A961"/>
      </a:accent3>
      <a:accent4>
        <a:srgbClr val="8E5AD1"/>
      </a:accent4>
      <a:accent5>
        <a:srgbClr val="FFC217"/>
      </a:accent5>
      <a:accent6>
        <a:srgbClr val="ED3F2E"/>
      </a:accent6>
      <a:hlink>
        <a:srgbClr val="3B82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ExploreAI Academy Content">
  <a:themeElements>
    <a:clrScheme name="Simple Light">
      <a:dk1>
        <a:srgbClr val="1A2744"/>
      </a:dk1>
      <a:lt1>
        <a:srgbClr val="FFFFFF"/>
      </a:lt1>
      <a:dk2>
        <a:srgbClr val="F3F4F6"/>
      </a:dk2>
      <a:lt2>
        <a:srgbClr val="BABEC7"/>
      </a:lt2>
      <a:accent1>
        <a:srgbClr val="3B82F6"/>
      </a:accent1>
      <a:accent2>
        <a:srgbClr val="F76808"/>
      </a:accent2>
      <a:accent3>
        <a:srgbClr val="FFC217"/>
      </a:accent3>
      <a:accent4>
        <a:srgbClr val="ED3F2E"/>
      </a:accent4>
      <a:accent5>
        <a:srgbClr val="1BA796"/>
      </a:accent5>
      <a:accent6>
        <a:srgbClr val="EA396B"/>
      </a:accent6>
      <a:hlink>
        <a:srgbClr val="1A27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